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1" r:id="rId4"/>
    <p:sldMasterId id="2147483722" r:id="rId5"/>
    <p:sldMasterId id="2147483723" r:id="rId6"/>
    <p:sldMasterId id="214748372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y="5143500" cx="9144000"/>
  <p:notesSz cx="6858000" cy="9144000"/>
  <p:embeddedFontLst>
    <p:embeddedFont>
      <p:font typeface="Corbel"/>
      <p:regular r:id="rId30"/>
      <p:bold r:id="rId31"/>
      <p:italic r:id="rId32"/>
      <p:boldItalic r:id="rId33"/>
    </p:embeddedFont>
    <p:embeddedFont>
      <p:font typeface="Helvetica Neue"/>
      <p:regular r:id="rId34"/>
      <p:bold r:id="rId35"/>
      <p:italic r:id="rId36"/>
      <p:boldItalic r:id="rId37"/>
    </p:embeddedFont>
    <p:embeddedFont>
      <p:font typeface="Helvetica Neue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italic.fntdata"/><Relationship Id="rId20" Type="http://schemas.openxmlformats.org/officeDocument/2006/relationships/slide" Target="slides/slide12.xml"/><Relationship Id="rId41" Type="http://schemas.openxmlformats.org/officeDocument/2006/relationships/font" Target="fonts/HelveticaNeueLight-bold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Corbel-bold.fntdata"/><Relationship Id="rId30" Type="http://schemas.openxmlformats.org/officeDocument/2006/relationships/font" Target="fonts/Corbel-regular.fntdata"/><Relationship Id="rId11" Type="http://schemas.openxmlformats.org/officeDocument/2006/relationships/slide" Target="slides/slide3.xml"/><Relationship Id="rId33" Type="http://schemas.openxmlformats.org/officeDocument/2006/relationships/font" Target="fonts/Corbel-boldItalic.fntdata"/><Relationship Id="rId10" Type="http://schemas.openxmlformats.org/officeDocument/2006/relationships/slide" Target="slides/slide2.xml"/><Relationship Id="rId32" Type="http://schemas.openxmlformats.org/officeDocument/2006/relationships/font" Target="fonts/Corbel-italic.fntdata"/><Relationship Id="rId13" Type="http://schemas.openxmlformats.org/officeDocument/2006/relationships/slide" Target="slides/slide5.xml"/><Relationship Id="rId35" Type="http://schemas.openxmlformats.org/officeDocument/2006/relationships/font" Target="fonts/HelveticaNeue-bold.fntdata"/><Relationship Id="rId12" Type="http://schemas.openxmlformats.org/officeDocument/2006/relationships/slide" Target="slides/slide4.xml"/><Relationship Id="rId34" Type="http://schemas.openxmlformats.org/officeDocument/2006/relationships/font" Target="fonts/HelveticaNeue-regular.fntdata"/><Relationship Id="rId15" Type="http://schemas.openxmlformats.org/officeDocument/2006/relationships/slide" Target="slides/slide7.xml"/><Relationship Id="rId37" Type="http://schemas.openxmlformats.org/officeDocument/2006/relationships/font" Target="fonts/HelveticaNeue-boldItalic.fntdata"/><Relationship Id="rId14" Type="http://schemas.openxmlformats.org/officeDocument/2006/relationships/slide" Target="slides/slide6.xml"/><Relationship Id="rId36" Type="http://schemas.openxmlformats.org/officeDocument/2006/relationships/font" Target="fonts/HelveticaNeue-italic.fntdata"/><Relationship Id="rId17" Type="http://schemas.openxmlformats.org/officeDocument/2006/relationships/slide" Target="slides/slide9.xml"/><Relationship Id="rId39" Type="http://schemas.openxmlformats.org/officeDocument/2006/relationships/font" Target="fonts/HelveticaNeueLight-bold.fntdata"/><Relationship Id="rId16" Type="http://schemas.openxmlformats.org/officeDocument/2006/relationships/slide" Target="slides/slide8.xml"/><Relationship Id="rId38" Type="http://schemas.openxmlformats.org/officeDocument/2006/relationships/font" Target="fonts/HelveticaNeueLight-regular.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d4dad915f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Abstract: </a:t>
            </a:r>
            <a:endParaRPr sz="900"/>
          </a:p>
          <a:p>
            <a:pPr indent="0" lvl="0" marL="0" rtl="0" algn="l">
              <a:spcBef>
                <a:spcPts val="0"/>
              </a:spcBef>
              <a:spcAft>
                <a:spcPts val="0"/>
              </a:spcAft>
              <a:buNone/>
            </a:pPr>
            <a:r>
              <a:rPr lang="en" sz="900"/>
              <a:t>One particularly rapidly evolving area within deep learning is the development of representation learning algorithms designed to learn abstract features that characterize data. State representation learning (SRL) focuses on a particular kind of representation learning where learned features are in low dimension, evolve through time, and are influenced by actions of an agent. In other words, SRL algorithms are built to capture factors of variation influenced by an agent in a given environment and project it into a disentangled and low dimensional space. As the representation learned captures the variation in the environment generated by agents, this kind of representation is particularly suitable for robotics and control scenarios. Moreover, the low dimension helps to overcome the curse of dimensionality and provides easier interpretation and utilization for both humans and other algorithms. Therefore, SRL can improve both human-machine interaction, performance and speed in policy learning algorithms such as reinforcement learning. I will present an overview covering the state-of-the-art on state representation learning in the most recent years considering methods that involve interaction with the environment and their applications in robotics control tasks. I will also present S-RL Toolbox (a toolbox for SRL for RL), an open source toolbox with data-generating environments, baselines and metric evaluation in reinforcement learning.</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25min</a:t>
            </a:r>
            <a:endParaRPr sz="900"/>
          </a:p>
        </p:txBody>
      </p:sp>
      <p:sp>
        <p:nvSpPr>
          <p:cNvPr id="371" name="Google Shape;371;g5d4dad915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d4dad915f_0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d4dad915f_0_60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d4dad915f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d4dad915f_0_2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d4dad915f_0_19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rPr lang="en" sz="2400">
                <a:solidFill>
                  <a:schemeClr val="dk1"/>
                </a:solidFill>
                <a:latin typeface="Helvetica Neue Light"/>
                <a:ea typeface="Helvetica Neue Light"/>
                <a:cs typeface="Helvetica Neue Light"/>
                <a:sym typeface="Helvetica Neue Light"/>
              </a:rPr>
              <a:t>Splitting instead of combining state representations</a:t>
            </a:r>
            <a:endParaRPr sz="2400"/>
          </a:p>
        </p:txBody>
      </p:sp>
      <p:sp>
        <p:nvSpPr>
          <p:cNvPr id="465" name="Google Shape;465;g5d4dad915f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d4dad915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d4dad915f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d4dad915f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d4dad915f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d4dad915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d4dad915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d4dad915f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d4dad915f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d4dad915f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d4dad915f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d4dad915f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d4dad915f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d4dad915f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d4dad915f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d4dad915f_0_17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 robot will learn a state from an observation (such as an image) - learns a function \PHI that maps o-&gt;s</a:t>
            </a:r>
            <a:endParaRPr/>
          </a:p>
          <a:p>
            <a:pPr indent="0" lvl="0" marL="0" rtl="0" algn="l">
              <a:spcBef>
                <a:spcPts val="0"/>
              </a:spcBef>
              <a:spcAft>
                <a:spcPts val="0"/>
              </a:spcAft>
              <a:buNone/>
            </a:pPr>
            <a:r>
              <a:rPr lang="en"/>
              <a:t>And will perform an action in that state according to a learned policy \PI s-&gt;a</a:t>
            </a:r>
            <a:endParaRPr/>
          </a:p>
        </p:txBody>
      </p:sp>
      <p:sp>
        <p:nvSpPr>
          <p:cNvPr id="386" name="Google Shape;386;g5d4dad915f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d4dad915f_0_1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Helvetica Neue Light"/>
                <a:ea typeface="Helvetica Neue Light"/>
                <a:cs typeface="Helvetica Neue Light"/>
                <a:sym typeface="Helvetica Neue Light"/>
              </a:rPr>
              <a:t>EXAMPLE OF REHEARSAL APPROACH USING </a:t>
            </a:r>
            <a:r>
              <a:rPr b="1" lang="en" sz="1000">
                <a:solidFill>
                  <a:schemeClr val="dk1"/>
                </a:solidFill>
              </a:rPr>
              <a:t>DISTILLATION AND REHEARSAL:</a:t>
            </a:r>
            <a:endParaRPr b="1" sz="1000">
              <a:solidFill>
                <a:schemeClr val="dk1"/>
              </a:solidFill>
            </a:endParaRPr>
          </a:p>
          <a:p>
            <a:pPr indent="0" lvl="0" marL="0" rtl="0" algn="l">
              <a:lnSpc>
                <a:spcPct val="100000"/>
              </a:lnSpc>
              <a:spcBef>
                <a:spcPts val="0"/>
              </a:spcBef>
              <a:spcAft>
                <a:spcPts val="0"/>
              </a:spcAft>
              <a:buNone/>
            </a:pPr>
            <a:r>
              <a:rPr lang="en" sz="1000">
                <a:solidFill>
                  <a:schemeClr val="dk1"/>
                </a:solidFill>
                <a:latin typeface="Helvetica Neue Light"/>
                <a:ea typeface="Helvetica Neue Light"/>
                <a:cs typeface="Helvetica Neue Light"/>
                <a:sym typeface="Helvetica Neue Light"/>
              </a:rPr>
              <a:t>Tasks encountered sequentially, not all at once (no pick &amp; shuffling experiences): Target Reaching (TR) and Target Circling (TC)</a:t>
            </a:r>
            <a:endParaRPr sz="1000"/>
          </a:p>
          <a:p>
            <a:pPr indent="0" lvl="0" marL="0" rtl="0" algn="l">
              <a:lnSpc>
                <a:spcPct val="100000"/>
              </a:lnSpc>
              <a:spcBef>
                <a:spcPts val="0"/>
              </a:spcBef>
              <a:spcAft>
                <a:spcPts val="0"/>
              </a:spcAft>
              <a:buClr>
                <a:schemeClr val="dk1"/>
              </a:buClr>
              <a:buSzPts val="1100"/>
              <a:buFont typeface="Arial"/>
              <a:buNone/>
            </a:pPr>
            <a:r>
              <a:rPr b="1" lang="en" sz="1000">
                <a:solidFill>
                  <a:schemeClr val="dk1"/>
                </a:solidFill>
              </a:rPr>
              <a:t>No need for task label thanks to distillation and rehearsal</a:t>
            </a:r>
            <a:endParaRPr/>
          </a:p>
        </p:txBody>
      </p:sp>
      <p:sp>
        <p:nvSpPr>
          <p:cNvPr id="516" name="Google Shape;516;g5d4dad915f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d4dad915f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d4dad915f_0_24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Appendix: https://docs.google.com/presentation/d/1d_EIWqDGFwcbzN1bAue4ivdMHfGb1NF4VyMdOER40gM/edit?usp=sharing</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d4dad915f_0_5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 robot will learn a state from an observation (such as an image) - learns a function \PHI that maps o-&gt;s</a:t>
            </a:r>
            <a:endParaRPr/>
          </a:p>
          <a:p>
            <a:pPr indent="0" lvl="0" marL="0" rtl="0" algn="l">
              <a:spcBef>
                <a:spcPts val="0"/>
              </a:spcBef>
              <a:spcAft>
                <a:spcPts val="0"/>
              </a:spcAft>
              <a:buNone/>
            </a:pPr>
            <a:r>
              <a:rPr lang="en"/>
              <a:t>And will perform an action in that state according to a learned policy \PI s-&gt;a</a:t>
            </a:r>
            <a:endParaRPr/>
          </a:p>
        </p:txBody>
      </p:sp>
      <p:sp>
        <p:nvSpPr>
          <p:cNvPr id="397" name="Google Shape;397;g5d4dad915f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d4dad915f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d4dad915f_0_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d4dad915f_0_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d4dad915f_0_6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d4dad915f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d4dad915f_0_2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d4dad915f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d4dad915f_0_2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d4dad915f_0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d4dad915f_0_22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Can he learn to figure out puzzles?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d4dad915f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d4dad915f_0_24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56" name="Google Shape;56;p14"/>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57" name="Google Shape;57;p14"/>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58" name="Shape 58"/>
        <p:cNvGrpSpPr/>
        <p:nvPr/>
      </p:nvGrpSpPr>
      <p:grpSpPr>
        <a:xfrm>
          <a:off x="0" y="0"/>
          <a:ext cx="0" cy="0"/>
          <a:chOff x="0" y="0"/>
          <a:chExt cx="0" cy="0"/>
        </a:xfrm>
      </p:grpSpPr>
      <p:sp>
        <p:nvSpPr>
          <p:cNvPr id="59" name="Google Shape;59;p15"/>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60" name="Shape 60"/>
        <p:cNvGrpSpPr/>
        <p:nvPr/>
      </p:nvGrpSpPr>
      <p:grpSpPr>
        <a:xfrm>
          <a:off x="0" y="0"/>
          <a:ext cx="0" cy="0"/>
          <a:chOff x="0" y="0"/>
          <a:chExt cx="0" cy="0"/>
        </a:xfrm>
      </p:grpSpPr>
      <p:sp>
        <p:nvSpPr>
          <p:cNvPr id="61" name="Google Shape;61;p16"/>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2" name="Google Shape;62;p16"/>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63" name="Google Shape;63;p16"/>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4" name="Shape 64"/>
        <p:cNvGrpSpPr/>
        <p:nvPr/>
      </p:nvGrpSpPr>
      <p:grpSpPr>
        <a:xfrm>
          <a:off x="0" y="0"/>
          <a:ext cx="0" cy="0"/>
          <a:chOff x="0" y="0"/>
          <a:chExt cx="0" cy="0"/>
        </a:xfrm>
      </p:grpSpPr>
      <p:pic>
        <p:nvPicPr>
          <p:cNvPr descr="image1.png" id="65" name="Google Shape;65;p17"/>
          <p:cNvPicPr preferRelativeResize="0"/>
          <p:nvPr/>
        </p:nvPicPr>
        <p:blipFill rotWithShape="1">
          <a:blip r:embed="rId2">
            <a:alphaModFix/>
          </a:blip>
          <a:srcRect b="0" l="0" r="0" t="0"/>
          <a:stretch/>
        </p:blipFill>
        <p:spPr>
          <a:xfrm>
            <a:off x="4124826" y="4378054"/>
            <a:ext cx="870300" cy="53328"/>
          </a:xfrm>
          <a:prstGeom prst="rect">
            <a:avLst/>
          </a:prstGeom>
          <a:noFill/>
          <a:ln>
            <a:noFill/>
          </a:ln>
        </p:spPr>
      </p:pic>
      <p:cxnSp>
        <p:nvCxnSpPr>
          <p:cNvPr id="66" name="Google Shape;66;p17"/>
          <p:cNvCxnSpPr/>
          <p:nvPr/>
        </p:nvCxnSpPr>
        <p:spPr>
          <a:xfrm>
            <a:off x="457200" y="4304810"/>
            <a:ext cx="8229600" cy="0"/>
          </a:xfrm>
          <a:prstGeom prst="straightConnector1">
            <a:avLst/>
          </a:prstGeom>
          <a:noFill/>
          <a:ln cap="flat" cmpd="sng" w="9525">
            <a:solidFill>
              <a:srgbClr val="90D1C8"/>
            </a:solidFill>
            <a:prstDash val="solid"/>
            <a:round/>
            <a:headEnd len="sm" w="sm" type="none"/>
            <a:tailEnd len="sm" w="sm" type="none"/>
          </a:ln>
        </p:spPr>
      </p:cxnSp>
      <p:sp>
        <p:nvSpPr>
          <p:cNvPr id="67" name="Google Shape;67;p17"/>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68" name="Google Shape;68;p17"/>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69" name="Google Shape;69;p17"/>
          <p:cNvSpPr txBox="1"/>
          <p:nvPr>
            <p:ph idx="12" type="sldNum"/>
          </p:nvPr>
        </p:nvSpPr>
        <p:spPr>
          <a:xfrm>
            <a:off x="8538815"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2">
    <p:spTree>
      <p:nvGrpSpPr>
        <p:cNvPr id="70" name="Shape 70"/>
        <p:cNvGrpSpPr/>
        <p:nvPr/>
      </p:nvGrpSpPr>
      <p:grpSpPr>
        <a:xfrm>
          <a:off x="0" y="0"/>
          <a:ext cx="0" cy="0"/>
          <a:chOff x="0" y="0"/>
          <a:chExt cx="0" cy="0"/>
        </a:xfrm>
      </p:grpSpPr>
      <p:pic>
        <p:nvPicPr>
          <p:cNvPr descr="image1.png" id="71" name="Google Shape;71;p18"/>
          <p:cNvPicPr preferRelativeResize="0"/>
          <p:nvPr/>
        </p:nvPicPr>
        <p:blipFill rotWithShape="1">
          <a:blip r:embed="rId2">
            <a:alphaModFix/>
          </a:blip>
          <a:srcRect b="0" l="0" r="0" t="0"/>
          <a:stretch/>
        </p:blipFill>
        <p:spPr>
          <a:xfrm>
            <a:off x="4124826" y="4378054"/>
            <a:ext cx="870300" cy="53328"/>
          </a:xfrm>
          <a:prstGeom prst="rect">
            <a:avLst/>
          </a:prstGeom>
          <a:noFill/>
          <a:ln>
            <a:noFill/>
          </a:ln>
        </p:spPr>
      </p:pic>
      <p:cxnSp>
        <p:nvCxnSpPr>
          <p:cNvPr id="72" name="Google Shape;72;p18"/>
          <p:cNvCxnSpPr/>
          <p:nvPr/>
        </p:nvCxnSpPr>
        <p:spPr>
          <a:xfrm>
            <a:off x="457200" y="4304810"/>
            <a:ext cx="8229600" cy="0"/>
          </a:xfrm>
          <a:prstGeom prst="straightConnector1">
            <a:avLst/>
          </a:prstGeom>
          <a:noFill/>
          <a:ln cap="flat" cmpd="sng" w="9525">
            <a:solidFill>
              <a:srgbClr val="90D1C8"/>
            </a:solidFill>
            <a:prstDash val="solid"/>
            <a:round/>
            <a:headEnd len="sm" w="sm" type="none"/>
            <a:tailEnd len="sm" w="sm" type="none"/>
          </a:ln>
        </p:spPr>
      </p:cxnSp>
      <p:sp>
        <p:nvSpPr>
          <p:cNvPr id="73" name="Google Shape;73;p18"/>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74" name="Google Shape;74;p18"/>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5" name="Google Shape;75;p18"/>
          <p:cNvSpPr txBox="1"/>
          <p:nvPr>
            <p:ph idx="12" type="sldNum"/>
          </p:nvPr>
        </p:nvSpPr>
        <p:spPr>
          <a:xfrm>
            <a:off x="8538815"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p:cSld name="End Slide">
    <p:spTree>
      <p:nvGrpSpPr>
        <p:cNvPr id="76" name="Shape 76"/>
        <p:cNvGrpSpPr/>
        <p:nvPr/>
      </p:nvGrpSpPr>
      <p:grpSpPr>
        <a:xfrm>
          <a:off x="0" y="0"/>
          <a:ext cx="0" cy="0"/>
          <a:chOff x="0" y="0"/>
          <a:chExt cx="0" cy="0"/>
        </a:xfrm>
      </p:grpSpPr>
      <p:pic>
        <p:nvPicPr>
          <p:cNvPr descr="image1.jpeg" id="77" name="Google Shape;77;p19"/>
          <p:cNvPicPr preferRelativeResize="0"/>
          <p:nvPr/>
        </p:nvPicPr>
        <p:blipFill rotWithShape="1">
          <a:blip r:embed="rId2">
            <a:alphaModFix/>
          </a:blip>
          <a:srcRect b="0" l="0" r="0" t="0"/>
          <a:stretch/>
        </p:blipFill>
        <p:spPr>
          <a:xfrm>
            <a:off x="-1" y="-1"/>
            <a:ext cx="6858004" cy="5143502"/>
          </a:xfrm>
          <a:prstGeom prst="rect">
            <a:avLst/>
          </a:prstGeom>
          <a:noFill/>
          <a:ln>
            <a:noFill/>
          </a:ln>
        </p:spPr>
      </p:pic>
      <p:sp>
        <p:nvSpPr>
          <p:cNvPr id="78" name="Google Shape;78;p19"/>
          <p:cNvSpPr txBox="1"/>
          <p:nvPr>
            <p:ph idx="1" type="body"/>
          </p:nvPr>
        </p:nvSpPr>
        <p:spPr>
          <a:xfrm>
            <a:off x="2123729" y="2839419"/>
            <a:ext cx="4906500" cy="2763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300"/>
              </a:spcBef>
              <a:spcAft>
                <a:spcPts val="0"/>
              </a:spcAft>
              <a:buClr>
                <a:srgbClr val="004494"/>
              </a:buClr>
              <a:buSzPts val="1800"/>
              <a:buFont typeface="Calibri"/>
              <a:buNone/>
              <a:defRPr b="0" i="0" sz="1800" u="none" cap="none" strike="noStrike">
                <a:solidFill>
                  <a:srgbClr val="004494"/>
                </a:solidFill>
                <a:latin typeface="Calibri"/>
                <a:ea typeface="Calibri"/>
                <a:cs typeface="Calibri"/>
                <a:sym typeface="Calibri"/>
              </a:defRPr>
            </a:lvl1pPr>
            <a:lvl2pPr indent="-342900" lvl="1" marL="9144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2pPr>
            <a:lvl3pPr indent="-342900" lvl="2" marL="13716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3pPr>
            <a:lvl4pPr indent="-342900" lvl="3" marL="18288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4pPr>
            <a:lvl5pPr indent="-342900" lvl="4" marL="22860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8.png" id="79" name="Google Shape;79;p19"/>
          <p:cNvPicPr preferRelativeResize="0"/>
          <p:nvPr/>
        </p:nvPicPr>
        <p:blipFill rotWithShape="1">
          <a:blip r:embed="rId3">
            <a:alphaModFix/>
          </a:blip>
          <a:srcRect b="10715" l="0" r="0" t="12579"/>
          <a:stretch/>
        </p:blipFill>
        <p:spPr>
          <a:xfrm>
            <a:off x="3224383" y="1761656"/>
            <a:ext cx="2695235" cy="969080"/>
          </a:xfrm>
          <a:prstGeom prst="rect">
            <a:avLst/>
          </a:prstGeom>
          <a:noFill/>
          <a:ln>
            <a:noFill/>
          </a:ln>
        </p:spPr>
      </p:pic>
      <p:sp>
        <p:nvSpPr>
          <p:cNvPr id="80" name="Google Shape;80;p19"/>
          <p:cNvSpPr txBox="1"/>
          <p:nvPr>
            <p:ph idx="2" type="body"/>
          </p:nvPr>
        </p:nvSpPr>
        <p:spPr>
          <a:xfrm>
            <a:off x="3681140" y="347463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1" name="Google Shape;81;p19"/>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hapter Break 02">
  <p:cSld name="2 Chapter Break 02">
    <p:spTree>
      <p:nvGrpSpPr>
        <p:cNvPr id="82" name="Shape 82"/>
        <p:cNvGrpSpPr/>
        <p:nvPr/>
      </p:nvGrpSpPr>
      <p:grpSpPr>
        <a:xfrm>
          <a:off x="0" y="0"/>
          <a:ext cx="0" cy="0"/>
          <a:chOff x="0" y="0"/>
          <a:chExt cx="0" cy="0"/>
        </a:xfrm>
      </p:grpSpPr>
      <p:sp>
        <p:nvSpPr>
          <p:cNvPr id="83" name="Google Shape;83;p20"/>
          <p:cNvSpPr txBox="1"/>
          <p:nvPr/>
        </p:nvSpPr>
        <p:spPr>
          <a:xfrm>
            <a:off x="539750" y="3543858"/>
            <a:ext cx="4032300" cy="336600"/>
          </a:xfrm>
          <a:prstGeom prst="rect">
            <a:avLst/>
          </a:prstGeom>
          <a:no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FFFFFF"/>
              </a:buClr>
              <a:buSzPts val="2200"/>
              <a:buFont typeface="Calibri"/>
              <a:buNone/>
            </a:pPr>
            <a:r>
              <a:rPr b="0" i="0" lang="en" sz="2200" u="none" cap="none" strike="noStrike">
                <a:solidFill>
                  <a:srgbClr val="FFFFFF"/>
                </a:solidFill>
                <a:latin typeface="Calibri"/>
                <a:ea typeface="Calibri"/>
                <a:cs typeface="Calibri"/>
                <a:sym typeface="Calibri"/>
              </a:rPr>
              <a:t>t</a:t>
            </a:r>
            <a:endParaRPr sz="900"/>
          </a:p>
        </p:txBody>
      </p:sp>
      <p:sp>
        <p:nvSpPr>
          <p:cNvPr id="84" name="Google Shape;84;p20"/>
          <p:cNvSpPr/>
          <p:nvPr/>
        </p:nvSpPr>
        <p:spPr>
          <a:xfrm>
            <a:off x="-1" y="-1"/>
            <a:ext cx="9144000" cy="5143500"/>
          </a:xfrm>
          <a:prstGeom prst="rect">
            <a:avLst/>
          </a:prstGeom>
          <a:solidFill>
            <a:srgbClr val="004494"/>
          </a:solidFill>
          <a:ln>
            <a:noFill/>
          </a:ln>
        </p:spPr>
        <p:txBody>
          <a:bodyPr anchorCtr="0" anchor="ctr" bIns="41900" lIns="41900" spcFirstLastPara="1" rIns="41900" wrap="square" tIns="41900">
            <a:noAutofit/>
          </a:bodyPr>
          <a:lstStyle/>
          <a:p>
            <a:pPr indent="0" lvl="0" marL="0" marR="0" rtl="0" algn="ctr">
              <a:lnSpc>
                <a:spcPct val="100000"/>
              </a:lnSpc>
              <a:spcBef>
                <a:spcPts val="0"/>
              </a:spcBef>
              <a:spcAft>
                <a:spcPts val="0"/>
              </a:spcAft>
              <a:buClr>
                <a:srgbClr val="333333"/>
              </a:buClr>
              <a:buSzPts val="1500"/>
              <a:buFont typeface="Calibri"/>
              <a:buNone/>
            </a:pPr>
            <a:r>
              <a:t/>
            </a:r>
            <a:endParaRPr b="0" i="0" sz="1500" u="none" cap="none" strike="noStrike">
              <a:solidFill>
                <a:srgbClr val="333333"/>
              </a:solidFill>
              <a:latin typeface="Calibri"/>
              <a:ea typeface="Calibri"/>
              <a:cs typeface="Calibri"/>
              <a:sym typeface="Calibri"/>
            </a:endParaRPr>
          </a:p>
        </p:txBody>
      </p:sp>
      <p:pic>
        <p:nvPicPr>
          <p:cNvPr descr="image3.png" id="85" name="Google Shape;85;p20"/>
          <p:cNvPicPr preferRelativeResize="0"/>
          <p:nvPr/>
        </p:nvPicPr>
        <p:blipFill rotWithShape="1">
          <a:blip r:embed="rId2">
            <a:alphaModFix/>
          </a:blip>
          <a:srcRect b="0" l="21972" r="0" t="35819"/>
          <a:stretch/>
        </p:blipFill>
        <p:spPr>
          <a:xfrm>
            <a:off x="-1" y="-3"/>
            <a:ext cx="5766547" cy="3555938"/>
          </a:xfrm>
          <a:prstGeom prst="rect">
            <a:avLst/>
          </a:prstGeom>
          <a:noFill/>
          <a:ln>
            <a:noFill/>
          </a:ln>
        </p:spPr>
      </p:pic>
      <p:sp>
        <p:nvSpPr>
          <p:cNvPr id="86" name="Google Shape;86;p20"/>
          <p:cNvSpPr txBox="1"/>
          <p:nvPr>
            <p:ph idx="1" type="body"/>
          </p:nvPr>
        </p:nvSpPr>
        <p:spPr>
          <a:xfrm>
            <a:off x="4427982" y="3273828"/>
            <a:ext cx="4320300" cy="59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indent="-457200" lvl="1" marL="9144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2pPr>
            <a:lvl3pPr indent="-457200" lvl="2" marL="13716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3pPr>
            <a:lvl4pPr indent="-457200" lvl="3" marL="18288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4pPr>
            <a:lvl5pPr indent="-457200" lvl="4" marL="22860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1.png" id="87" name="Google Shape;87;p20"/>
          <p:cNvPicPr preferRelativeResize="0"/>
          <p:nvPr/>
        </p:nvPicPr>
        <p:blipFill rotWithShape="1">
          <a:blip r:embed="rId3">
            <a:alphaModFix/>
          </a:blip>
          <a:srcRect b="0" l="0" r="0" t="0"/>
          <a:stretch/>
        </p:blipFill>
        <p:spPr>
          <a:xfrm>
            <a:off x="269998" y="249492"/>
            <a:ext cx="1433386" cy="648073"/>
          </a:xfrm>
          <a:prstGeom prst="rect">
            <a:avLst/>
          </a:prstGeom>
          <a:noFill/>
          <a:ln>
            <a:noFill/>
          </a:ln>
        </p:spPr>
      </p:pic>
      <p:sp>
        <p:nvSpPr>
          <p:cNvPr id="88" name="Google Shape;88;p20"/>
          <p:cNvSpPr txBox="1"/>
          <p:nvPr>
            <p:ph idx="2" type="body"/>
          </p:nvPr>
        </p:nvSpPr>
        <p:spPr>
          <a:xfrm>
            <a:off x="6966742" y="4601827"/>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9" name="Google Shape;89;p20"/>
          <p:cNvSpPr txBox="1"/>
          <p:nvPr>
            <p:ph idx="12" type="sldNum"/>
          </p:nvPr>
        </p:nvSpPr>
        <p:spPr>
          <a:xfrm>
            <a:off x="6302987"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Title and Content">
  <p:cSld name="Single Title and Content">
    <p:spTree>
      <p:nvGrpSpPr>
        <p:cNvPr id="90" name="Shape 90"/>
        <p:cNvGrpSpPr/>
        <p:nvPr/>
      </p:nvGrpSpPr>
      <p:grpSpPr>
        <a:xfrm>
          <a:off x="0" y="0"/>
          <a:ext cx="0" cy="0"/>
          <a:chOff x="0" y="0"/>
          <a:chExt cx="0" cy="0"/>
        </a:xfrm>
      </p:grpSpPr>
      <p:cxnSp>
        <p:nvCxnSpPr>
          <p:cNvPr id="91" name="Google Shape;91;p21"/>
          <p:cNvCxnSpPr/>
          <p:nvPr/>
        </p:nvCxnSpPr>
        <p:spPr>
          <a:xfrm>
            <a:off x="457200" y="4299479"/>
            <a:ext cx="8229600" cy="0"/>
          </a:xfrm>
          <a:prstGeom prst="straightConnector1">
            <a:avLst/>
          </a:prstGeom>
          <a:noFill/>
          <a:ln cap="flat" cmpd="sng" w="9525">
            <a:solidFill>
              <a:srgbClr val="90D1C8"/>
            </a:solidFill>
            <a:prstDash val="solid"/>
            <a:round/>
            <a:headEnd len="sm" w="sm" type="none"/>
            <a:tailEnd len="sm" w="sm" type="none"/>
          </a:ln>
        </p:spPr>
      </p:cxnSp>
      <p:cxnSp>
        <p:nvCxnSpPr>
          <p:cNvPr id="92" name="Google Shape;92;p21"/>
          <p:cNvCxnSpPr/>
          <p:nvPr/>
        </p:nvCxnSpPr>
        <p:spPr>
          <a:xfrm>
            <a:off x="457200" y="1122897"/>
            <a:ext cx="8229600" cy="0"/>
          </a:xfrm>
          <a:prstGeom prst="straightConnector1">
            <a:avLst/>
          </a:prstGeom>
          <a:noFill/>
          <a:ln cap="flat" cmpd="sng" w="12700">
            <a:solidFill>
              <a:srgbClr val="90D1C8"/>
            </a:solidFill>
            <a:prstDash val="solid"/>
            <a:round/>
            <a:headEnd len="sm" w="sm" type="none"/>
            <a:tailEnd len="sm" w="sm" type="none"/>
          </a:ln>
        </p:spPr>
      </p:cxnSp>
      <p:sp>
        <p:nvSpPr>
          <p:cNvPr id="93" name="Google Shape;93;p21"/>
          <p:cNvSpPr txBox="1"/>
          <p:nvPr>
            <p:ph type="title"/>
          </p:nvPr>
        </p:nvSpPr>
        <p:spPr>
          <a:xfrm>
            <a:off x="457199" y="738895"/>
            <a:ext cx="8229600" cy="346500"/>
          </a:xfrm>
          <a:prstGeom prst="rect">
            <a:avLst/>
          </a:prstGeom>
          <a:noFill/>
          <a:ln>
            <a:noFill/>
          </a:ln>
        </p:spPr>
        <p:txBody>
          <a:bodyPr anchorCtr="0" anchor="b" bIns="58925" lIns="58925" spcFirstLastPara="1" rIns="58925" wrap="square" tIns="58925">
            <a:noAutofit/>
          </a:bodyPr>
          <a:lstStyle>
            <a:lvl1pPr lvl="0" marR="0" rtl="0" algn="l">
              <a:lnSpc>
                <a:spcPct val="108181"/>
              </a:lnSpc>
              <a:spcBef>
                <a:spcPts val="0"/>
              </a:spcBef>
              <a:spcAft>
                <a:spcPts val="0"/>
              </a:spcAft>
              <a:buClr>
                <a:srgbClr val="453635"/>
              </a:buClr>
              <a:buSzPts val="2400"/>
              <a:buFont typeface="Arial"/>
              <a:buNone/>
              <a:defRPr b="0" i="0" sz="2400" u="none" cap="none" strike="noStrike">
                <a:solidFill>
                  <a:srgbClr val="453635"/>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4" name="Google Shape;94;p21"/>
          <p:cNvSpPr txBox="1"/>
          <p:nvPr>
            <p:ph idx="1" type="body"/>
          </p:nvPr>
        </p:nvSpPr>
        <p:spPr>
          <a:xfrm>
            <a:off x="457199" y="1288731"/>
            <a:ext cx="8229600" cy="2829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1800"/>
              <a:buFont typeface="Arial"/>
              <a:buNone/>
              <a:defRPr b="1" i="0" sz="1800" u="none" cap="none" strike="noStrike">
                <a:solidFill>
                  <a:srgbClr val="453635"/>
                </a:solidFill>
                <a:latin typeface="Arial"/>
                <a:ea typeface="Arial"/>
                <a:cs typeface="Arial"/>
                <a:sym typeface="Arial"/>
              </a:defRPr>
            </a:lvl1pPr>
            <a:lvl2pPr indent="-342900" lvl="1" marL="9144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2pPr>
            <a:lvl3pPr indent="-342900" lvl="2" marL="13716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3pPr>
            <a:lvl4pPr indent="-342900" lvl="3" marL="18288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4pPr>
            <a:lvl5pPr indent="-342900" lvl="4" marL="22860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5" name="Google Shape;95;p21"/>
          <p:cNvSpPr txBox="1"/>
          <p:nvPr>
            <p:ph idx="12" type="sldNum"/>
          </p:nvPr>
        </p:nvSpPr>
        <p:spPr>
          <a:xfrm>
            <a:off x="8538815" y="4321962"/>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bg>
      <p:bgPr>
        <a:solidFill>
          <a:srgbClr val="A6B727"/>
        </a:solidFill>
      </p:bgPr>
    </p:bg>
    <p:spTree>
      <p:nvGrpSpPr>
        <p:cNvPr id="96" name="Shape 96"/>
        <p:cNvGrpSpPr/>
        <p:nvPr/>
      </p:nvGrpSpPr>
      <p:grpSpPr>
        <a:xfrm>
          <a:off x="0" y="0"/>
          <a:ext cx="0" cy="0"/>
          <a:chOff x="0" y="0"/>
          <a:chExt cx="0" cy="0"/>
        </a:xfrm>
      </p:grpSpPr>
      <p:sp>
        <p:nvSpPr>
          <p:cNvPr id="97" name="Google Shape;97;p22"/>
          <p:cNvSpPr/>
          <p:nvPr/>
        </p:nvSpPr>
        <p:spPr>
          <a:xfrm>
            <a:off x="173354" y="780098"/>
            <a:ext cx="8793600" cy="3587700"/>
          </a:xfrm>
          <a:prstGeom prst="rect">
            <a:avLst/>
          </a:prstGeom>
          <a:solidFill>
            <a:srgbClr val="FFFFFF"/>
          </a:solid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8" name="Google Shape;98;p22"/>
          <p:cNvSpPr txBox="1"/>
          <p:nvPr>
            <p:ph type="title"/>
          </p:nvPr>
        </p:nvSpPr>
        <p:spPr>
          <a:xfrm>
            <a:off x="857249" y="985837"/>
            <a:ext cx="7406700" cy="762900"/>
          </a:xfrm>
          <a:prstGeom prst="rect">
            <a:avLst/>
          </a:prstGeom>
          <a:noFill/>
          <a:ln>
            <a:noFill/>
          </a:ln>
        </p:spPr>
        <p:txBody>
          <a:bodyPr anchorCtr="0" anchor="ctr" bIns="58925" lIns="58925" spcFirstLastPara="1" rIns="58925" wrap="square" tIns="58925">
            <a:noAutofit/>
          </a:bodyPr>
          <a:lstStyle>
            <a:lvl1pPr lvl="0" marR="0" rtl="0" algn="l">
              <a:lnSpc>
                <a:spcPct val="90000"/>
              </a:lnSpc>
              <a:spcBef>
                <a:spcPts val="0"/>
              </a:spcBef>
              <a:spcAft>
                <a:spcPts val="0"/>
              </a:spcAft>
              <a:buClr>
                <a:srgbClr val="A6B727"/>
              </a:buClr>
              <a:buSzPts val="4000"/>
              <a:buFont typeface="Corbel"/>
              <a:buNone/>
              <a:defRPr b="0" i="0" sz="4000" u="none" cap="none" strike="noStrike">
                <a:solidFill>
                  <a:srgbClr val="A6B727"/>
                </a:solidFill>
                <a:latin typeface="Corbel"/>
                <a:ea typeface="Corbel"/>
                <a:cs typeface="Corbel"/>
                <a:sym typeface="Corbe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9" name="Google Shape;99;p22"/>
          <p:cNvSpPr txBox="1"/>
          <p:nvPr>
            <p:ph idx="1" type="body"/>
          </p:nvPr>
        </p:nvSpPr>
        <p:spPr>
          <a:xfrm>
            <a:off x="857251" y="1800224"/>
            <a:ext cx="7404900" cy="2271600"/>
          </a:xfrm>
          <a:prstGeom prst="rect">
            <a:avLst/>
          </a:prstGeom>
          <a:noFill/>
          <a:ln>
            <a:noFill/>
          </a:ln>
        </p:spPr>
        <p:txBody>
          <a:bodyPr anchorCtr="0" anchor="t" bIns="58925" lIns="58925" spcFirstLastPara="1" rIns="58925" wrap="square" tIns="58925">
            <a:noAutofit/>
          </a:bodyPr>
          <a:lstStyle>
            <a:lvl1pPr indent="-317500" lvl="0" marL="4572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1pPr>
            <a:lvl2pPr indent="-317500" lvl="1" marL="9144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2pPr>
            <a:lvl3pPr indent="-317500" lvl="2" marL="13716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3pPr>
            <a:lvl4pPr indent="-317500" lvl="3" marL="18288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4pPr>
            <a:lvl5pPr indent="-317500" lvl="4" marL="22860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0" name="Google Shape;100;p22"/>
          <p:cNvSpPr txBox="1"/>
          <p:nvPr>
            <p:ph idx="12" type="sldNum"/>
          </p:nvPr>
        </p:nvSpPr>
        <p:spPr>
          <a:xfrm>
            <a:off x="7970395" y="4125177"/>
            <a:ext cx="306600" cy="2427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02">
  <p:cSld name="Blank Text Slide 02">
    <p:spTree>
      <p:nvGrpSpPr>
        <p:cNvPr id="101" name="Shape 101"/>
        <p:cNvGrpSpPr/>
        <p:nvPr/>
      </p:nvGrpSpPr>
      <p:grpSpPr>
        <a:xfrm>
          <a:off x="0" y="0"/>
          <a:ext cx="0" cy="0"/>
          <a:chOff x="0" y="0"/>
          <a:chExt cx="0" cy="0"/>
        </a:xfrm>
      </p:grpSpPr>
      <p:pic>
        <p:nvPicPr>
          <p:cNvPr descr="image6.png" id="102" name="Google Shape;102;p23"/>
          <p:cNvPicPr preferRelativeResize="0"/>
          <p:nvPr/>
        </p:nvPicPr>
        <p:blipFill rotWithShape="1">
          <a:blip r:embed="rId2">
            <a:alphaModFix/>
          </a:blip>
          <a:srcRect b="0" l="0" r="38725" t="17634"/>
          <a:stretch/>
        </p:blipFill>
        <p:spPr>
          <a:xfrm>
            <a:off x="7201655" y="-6"/>
            <a:ext cx="1942353" cy="1957155"/>
          </a:xfrm>
          <a:prstGeom prst="rect">
            <a:avLst/>
          </a:prstGeom>
          <a:noFill/>
          <a:ln>
            <a:noFill/>
          </a:ln>
        </p:spPr>
      </p:pic>
      <p:sp>
        <p:nvSpPr>
          <p:cNvPr id="103" name="Google Shape;103;p23"/>
          <p:cNvSpPr txBox="1"/>
          <p:nvPr>
            <p:ph idx="1" type="body"/>
          </p:nvPr>
        </p:nvSpPr>
        <p:spPr>
          <a:xfrm>
            <a:off x="467544" y="406289"/>
            <a:ext cx="62697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4" name="Google Shape;104;p23"/>
          <p:cNvSpPr txBox="1"/>
          <p:nvPr>
            <p:ph idx="2" type="body"/>
          </p:nvPr>
        </p:nvSpPr>
        <p:spPr>
          <a:xfrm>
            <a:off x="467544" y="897729"/>
            <a:ext cx="6246600" cy="3402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105" name="Google Shape;105;p23"/>
          <p:cNvPicPr preferRelativeResize="0"/>
          <p:nvPr/>
        </p:nvPicPr>
        <p:blipFill rotWithShape="1">
          <a:blip r:embed="rId3">
            <a:alphaModFix/>
          </a:blip>
          <a:srcRect b="10715" l="0" r="0" t="12579"/>
          <a:stretch/>
        </p:blipFill>
        <p:spPr>
          <a:xfrm>
            <a:off x="467542" y="4483409"/>
            <a:ext cx="1502039" cy="540067"/>
          </a:xfrm>
          <a:prstGeom prst="rect">
            <a:avLst/>
          </a:prstGeom>
          <a:noFill/>
          <a:ln>
            <a:noFill/>
          </a:ln>
        </p:spPr>
      </p:pic>
      <p:sp>
        <p:nvSpPr>
          <p:cNvPr id="106" name="Google Shape;106;p23"/>
          <p:cNvSpPr txBox="1"/>
          <p:nvPr>
            <p:ph idx="3" type="body"/>
          </p:nvPr>
        </p:nvSpPr>
        <p:spPr>
          <a:xfrm>
            <a:off x="6894737" y="4618425"/>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7" name="Google Shape;107;p23"/>
          <p:cNvSpPr txBox="1"/>
          <p:nvPr>
            <p:ph idx="12" type="sldNum"/>
          </p:nvPr>
        </p:nvSpPr>
        <p:spPr>
          <a:xfrm>
            <a:off x="6302987"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108" name="Shape 108"/>
        <p:cNvGrpSpPr/>
        <p:nvPr/>
      </p:nvGrpSpPr>
      <p:grpSpPr>
        <a:xfrm>
          <a:off x="0" y="0"/>
          <a:ext cx="0" cy="0"/>
          <a:chOff x="0" y="0"/>
          <a:chExt cx="0" cy="0"/>
        </a:xfrm>
      </p:grpSpPr>
      <p:sp>
        <p:nvSpPr>
          <p:cNvPr id="109" name="Google Shape;109;p24"/>
          <p:cNvSpPr/>
          <p:nvPr>
            <p:ph idx="2" type="pic"/>
          </p:nvPr>
        </p:nvSpPr>
        <p:spPr>
          <a:xfrm>
            <a:off x="1129605" y="334863"/>
            <a:ext cx="6876000" cy="31209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10" name="Google Shape;110;p24"/>
          <p:cNvSpPr txBox="1"/>
          <p:nvPr>
            <p:ph type="title"/>
          </p:nvPr>
        </p:nvSpPr>
        <p:spPr>
          <a:xfrm>
            <a:off x="892969" y="3542854"/>
            <a:ext cx="7358100" cy="7500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11" name="Google Shape;111;p24"/>
          <p:cNvSpPr txBox="1"/>
          <p:nvPr>
            <p:ph idx="1" type="body"/>
          </p:nvPr>
        </p:nvSpPr>
        <p:spPr>
          <a:xfrm>
            <a:off x="892969" y="4319736"/>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12" name="Google Shape;112;p24"/>
          <p:cNvSpPr txBox="1"/>
          <p:nvPr>
            <p:ph idx="12" type="sldNum"/>
          </p:nvPr>
        </p:nvSpPr>
        <p:spPr>
          <a:xfrm>
            <a:off x="4437983" y="4875609"/>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113" name="Shape 113"/>
        <p:cNvGrpSpPr/>
        <p:nvPr/>
      </p:nvGrpSpPr>
      <p:grpSpPr>
        <a:xfrm>
          <a:off x="0" y="0"/>
          <a:ext cx="0" cy="0"/>
          <a:chOff x="0" y="0"/>
          <a:chExt cx="0" cy="0"/>
        </a:xfrm>
      </p:grpSpPr>
      <p:sp>
        <p:nvSpPr>
          <p:cNvPr id="114" name="Google Shape;114;p25"/>
          <p:cNvSpPr txBox="1"/>
          <p:nvPr>
            <p:ph type="title"/>
          </p:nvPr>
        </p:nvSpPr>
        <p:spPr>
          <a:xfrm>
            <a:off x="892969" y="1701105"/>
            <a:ext cx="7358100" cy="17412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15" name="Google Shape;115;p25"/>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116" name="Shape 116"/>
        <p:cNvGrpSpPr/>
        <p:nvPr/>
      </p:nvGrpSpPr>
      <p:grpSpPr>
        <a:xfrm>
          <a:off x="0" y="0"/>
          <a:ext cx="0" cy="0"/>
          <a:chOff x="0" y="0"/>
          <a:chExt cx="0" cy="0"/>
        </a:xfrm>
      </p:grpSpPr>
      <p:sp>
        <p:nvSpPr>
          <p:cNvPr id="117" name="Google Shape;117;p26"/>
          <p:cNvSpPr/>
          <p:nvPr>
            <p:ph idx="2" type="pic"/>
          </p:nvPr>
        </p:nvSpPr>
        <p:spPr>
          <a:xfrm>
            <a:off x="4723805" y="334863"/>
            <a:ext cx="3750600" cy="43398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18" name="Google Shape;118;p26"/>
          <p:cNvSpPr txBox="1"/>
          <p:nvPr>
            <p:ph type="title"/>
          </p:nvPr>
        </p:nvSpPr>
        <p:spPr>
          <a:xfrm>
            <a:off x="669727" y="334863"/>
            <a:ext cx="3750600" cy="21030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3900"/>
              <a:buFont typeface="Helvetica Neue Light"/>
              <a:buNone/>
              <a:defRPr b="0" i="0" sz="39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19" name="Google Shape;119;p26"/>
          <p:cNvSpPr txBox="1"/>
          <p:nvPr>
            <p:ph idx="1" type="body"/>
          </p:nvPr>
        </p:nvSpPr>
        <p:spPr>
          <a:xfrm>
            <a:off x="669727" y="2511475"/>
            <a:ext cx="3750600" cy="21633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20" name="Google Shape;120;p26"/>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121" name="Shape 121"/>
        <p:cNvGrpSpPr/>
        <p:nvPr/>
      </p:nvGrpSpPr>
      <p:grpSpPr>
        <a:xfrm>
          <a:off x="0" y="0"/>
          <a:ext cx="0" cy="0"/>
          <a:chOff x="0" y="0"/>
          <a:chExt cx="0" cy="0"/>
        </a:xfrm>
      </p:grpSpPr>
      <p:sp>
        <p:nvSpPr>
          <p:cNvPr id="122" name="Google Shape;122;p27"/>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23" name="Google Shape;123;p27"/>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124" name="Shape 124"/>
        <p:cNvGrpSpPr/>
        <p:nvPr/>
      </p:nvGrpSpPr>
      <p:grpSpPr>
        <a:xfrm>
          <a:off x="0" y="0"/>
          <a:ext cx="0" cy="0"/>
          <a:chOff x="0" y="0"/>
          <a:chExt cx="0" cy="0"/>
        </a:xfrm>
      </p:grpSpPr>
      <p:sp>
        <p:nvSpPr>
          <p:cNvPr id="125" name="Google Shape;125;p28"/>
          <p:cNvSpPr/>
          <p:nvPr>
            <p:ph idx="2" type="pic"/>
          </p:nvPr>
        </p:nvSpPr>
        <p:spPr>
          <a:xfrm>
            <a:off x="4723805" y="1372939"/>
            <a:ext cx="3750600" cy="3315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26" name="Google Shape;126;p28"/>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27" name="Google Shape;127;p28"/>
          <p:cNvSpPr txBox="1"/>
          <p:nvPr>
            <p:ph idx="1" type="body"/>
          </p:nvPr>
        </p:nvSpPr>
        <p:spPr>
          <a:xfrm>
            <a:off x="669727" y="1372939"/>
            <a:ext cx="3750600" cy="3315000"/>
          </a:xfrm>
          <a:prstGeom prst="rect">
            <a:avLst/>
          </a:prstGeom>
          <a:noFill/>
          <a:ln>
            <a:noFill/>
          </a:ln>
        </p:spPr>
        <p:txBody>
          <a:bodyPr anchorCtr="0" anchor="ctr" bIns="58925" lIns="58925" spcFirstLastPara="1" rIns="58925" wrap="square" tIns="58925">
            <a:noAutofit/>
          </a:bodyPr>
          <a:lstStyle>
            <a:lvl1pPr indent="-317500" lvl="0" marL="4572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28" name="Google Shape;128;p28"/>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29" name="Shape 129"/>
        <p:cNvGrpSpPr/>
        <p:nvPr/>
      </p:nvGrpSpPr>
      <p:grpSpPr>
        <a:xfrm>
          <a:off x="0" y="0"/>
          <a:ext cx="0" cy="0"/>
          <a:chOff x="0" y="0"/>
          <a:chExt cx="0" cy="0"/>
        </a:xfrm>
      </p:grpSpPr>
      <p:sp>
        <p:nvSpPr>
          <p:cNvPr id="130" name="Google Shape;130;p29"/>
          <p:cNvSpPr txBox="1"/>
          <p:nvPr>
            <p:ph idx="1" type="body"/>
          </p:nvPr>
        </p:nvSpPr>
        <p:spPr>
          <a:xfrm>
            <a:off x="669727" y="669727"/>
            <a:ext cx="7804500" cy="3804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1" name="Google Shape;131;p29"/>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32" name="Shape 132"/>
        <p:cNvGrpSpPr/>
        <p:nvPr/>
      </p:nvGrpSpPr>
      <p:grpSpPr>
        <a:xfrm>
          <a:off x="0" y="0"/>
          <a:ext cx="0" cy="0"/>
          <a:chOff x="0" y="0"/>
          <a:chExt cx="0" cy="0"/>
        </a:xfrm>
      </p:grpSpPr>
      <p:sp>
        <p:nvSpPr>
          <p:cNvPr id="133" name="Google Shape;133;p30"/>
          <p:cNvSpPr/>
          <p:nvPr>
            <p:ph idx="2" type="pic"/>
          </p:nvPr>
        </p:nvSpPr>
        <p:spPr>
          <a:xfrm>
            <a:off x="4723805" y="2685604"/>
            <a:ext cx="3750600" cy="1989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4" name="Google Shape;134;p30"/>
          <p:cNvSpPr/>
          <p:nvPr>
            <p:ph idx="3" type="pic"/>
          </p:nvPr>
        </p:nvSpPr>
        <p:spPr>
          <a:xfrm>
            <a:off x="4728177" y="468809"/>
            <a:ext cx="3750600" cy="1989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5" name="Google Shape;135;p30"/>
          <p:cNvSpPr/>
          <p:nvPr>
            <p:ph idx="4" type="pic"/>
          </p:nvPr>
        </p:nvSpPr>
        <p:spPr>
          <a:xfrm>
            <a:off x="669727" y="468809"/>
            <a:ext cx="3750600" cy="42057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6" name="Google Shape;136;p30"/>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37" name="Shape 137"/>
        <p:cNvGrpSpPr/>
        <p:nvPr/>
      </p:nvGrpSpPr>
      <p:grpSpPr>
        <a:xfrm>
          <a:off x="0" y="0"/>
          <a:ext cx="0" cy="0"/>
          <a:chOff x="0" y="0"/>
          <a:chExt cx="0" cy="0"/>
        </a:xfrm>
      </p:grpSpPr>
      <p:sp>
        <p:nvSpPr>
          <p:cNvPr id="138" name="Google Shape;138;p31"/>
          <p:cNvSpPr txBox="1"/>
          <p:nvPr>
            <p:ph idx="1" type="body"/>
          </p:nvPr>
        </p:nvSpPr>
        <p:spPr>
          <a:xfrm>
            <a:off x="892969" y="3355330"/>
            <a:ext cx="7358100" cy="2478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500"/>
              <a:buFont typeface="Helvetica Neue"/>
              <a:buNone/>
              <a:defRPr b="0" i="0" sz="1500" u="none" cap="none" strike="noStrike">
                <a:solidFill>
                  <a:srgbClr val="000000"/>
                </a:solidFill>
                <a:latin typeface="Helvetica Neue"/>
                <a:ea typeface="Helvetica Neue"/>
                <a:cs typeface="Helvetica Neue"/>
                <a:sym typeface="Helvetica Neue"/>
              </a:defRPr>
            </a:lvl1pPr>
            <a:lvl2pPr indent="-304800" lvl="1" marL="9144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2pPr>
            <a:lvl3pPr indent="-304800" lvl="2" marL="13716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3pPr>
            <a:lvl4pPr indent="-304800" lvl="3" marL="18288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4pPr>
            <a:lvl5pPr indent="-304800" lvl="4" marL="22860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9" name="Google Shape;139;p31"/>
          <p:cNvSpPr txBox="1"/>
          <p:nvPr>
            <p:ph idx="2" type="body"/>
          </p:nvPr>
        </p:nvSpPr>
        <p:spPr>
          <a:xfrm>
            <a:off x="892969" y="2250281"/>
            <a:ext cx="7358100" cy="3618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40" name="Google Shape;140;p31"/>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41" name="Shape 141"/>
        <p:cNvGrpSpPr/>
        <p:nvPr/>
      </p:nvGrpSpPr>
      <p:grpSpPr>
        <a:xfrm>
          <a:off x="0" y="0"/>
          <a:ext cx="0" cy="0"/>
          <a:chOff x="0" y="0"/>
          <a:chExt cx="0" cy="0"/>
        </a:xfrm>
      </p:grpSpPr>
      <p:sp>
        <p:nvSpPr>
          <p:cNvPr id="142" name="Google Shape;142;p32"/>
          <p:cNvSpPr/>
          <p:nvPr>
            <p:ph idx="2" type="pic"/>
          </p:nvPr>
        </p:nvSpPr>
        <p:spPr>
          <a:xfrm>
            <a:off x="0" y="0"/>
            <a:ext cx="9144000" cy="51435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43" name="Google Shape;143;p32"/>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Title and Content">
  <p:cSld name="Single Title and Content 2">
    <p:spTree>
      <p:nvGrpSpPr>
        <p:cNvPr id="144" name="Shape 144"/>
        <p:cNvGrpSpPr/>
        <p:nvPr/>
      </p:nvGrpSpPr>
      <p:grpSpPr>
        <a:xfrm>
          <a:off x="0" y="0"/>
          <a:ext cx="0" cy="0"/>
          <a:chOff x="0" y="0"/>
          <a:chExt cx="0" cy="0"/>
        </a:xfrm>
      </p:grpSpPr>
      <p:cxnSp>
        <p:nvCxnSpPr>
          <p:cNvPr id="145" name="Google Shape;145;p33"/>
          <p:cNvCxnSpPr/>
          <p:nvPr/>
        </p:nvCxnSpPr>
        <p:spPr>
          <a:xfrm>
            <a:off x="457200" y="4299479"/>
            <a:ext cx="8229600" cy="0"/>
          </a:xfrm>
          <a:prstGeom prst="straightConnector1">
            <a:avLst/>
          </a:prstGeom>
          <a:noFill/>
          <a:ln cap="flat" cmpd="sng" w="9525">
            <a:solidFill>
              <a:srgbClr val="90D1C8"/>
            </a:solidFill>
            <a:prstDash val="solid"/>
            <a:round/>
            <a:headEnd len="sm" w="sm" type="none"/>
            <a:tailEnd len="sm" w="sm" type="none"/>
          </a:ln>
        </p:spPr>
      </p:cxnSp>
      <p:cxnSp>
        <p:nvCxnSpPr>
          <p:cNvPr id="146" name="Google Shape;146;p33"/>
          <p:cNvCxnSpPr/>
          <p:nvPr/>
        </p:nvCxnSpPr>
        <p:spPr>
          <a:xfrm>
            <a:off x="457200" y="1122897"/>
            <a:ext cx="8229600" cy="0"/>
          </a:xfrm>
          <a:prstGeom prst="straightConnector1">
            <a:avLst/>
          </a:prstGeom>
          <a:noFill/>
          <a:ln cap="flat" cmpd="sng" w="12700">
            <a:solidFill>
              <a:srgbClr val="90D1C8"/>
            </a:solidFill>
            <a:prstDash val="solid"/>
            <a:round/>
            <a:headEnd len="sm" w="sm" type="none"/>
            <a:tailEnd len="sm" w="sm" type="none"/>
          </a:ln>
        </p:spPr>
      </p:cxnSp>
      <p:sp>
        <p:nvSpPr>
          <p:cNvPr id="147" name="Google Shape;147;p33"/>
          <p:cNvSpPr txBox="1"/>
          <p:nvPr>
            <p:ph type="title"/>
          </p:nvPr>
        </p:nvSpPr>
        <p:spPr>
          <a:xfrm>
            <a:off x="457199" y="738895"/>
            <a:ext cx="8229600" cy="346500"/>
          </a:xfrm>
          <a:prstGeom prst="rect">
            <a:avLst/>
          </a:prstGeom>
          <a:noFill/>
          <a:ln>
            <a:noFill/>
          </a:ln>
        </p:spPr>
        <p:txBody>
          <a:bodyPr anchorCtr="0" anchor="b" bIns="58925" lIns="58925" spcFirstLastPara="1" rIns="58925" wrap="square" tIns="58925">
            <a:noAutofit/>
          </a:bodyPr>
          <a:lstStyle>
            <a:lvl1pPr lvl="0" marR="0" rtl="0" algn="l">
              <a:lnSpc>
                <a:spcPct val="108181"/>
              </a:lnSpc>
              <a:spcBef>
                <a:spcPts val="0"/>
              </a:spcBef>
              <a:spcAft>
                <a:spcPts val="0"/>
              </a:spcAft>
              <a:buClr>
                <a:srgbClr val="453635"/>
              </a:buClr>
              <a:buSzPts val="2400"/>
              <a:buFont typeface="Arial"/>
              <a:buNone/>
              <a:defRPr b="0" i="0" sz="2400" u="none" cap="none" strike="noStrike">
                <a:solidFill>
                  <a:srgbClr val="453635"/>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48" name="Google Shape;148;p33"/>
          <p:cNvSpPr txBox="1"/>
          <p:nvPr>
            <p:ph idx="1" type="body"/>
          </p:nvPr>
        </p:nvSpPr>
        <p:spPr>
          <a:xfrm>
            <a:off x="457199" y="1288730"/>
            <a:ext cx="8229600" cy="2829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1800"/>
              <a:buFont typeface="Arial"/>
              <a:buNone/>
              <a:defRPr b="1" i="0" sz="1800" u="none" cap="none" strike="noStrike">
                <a:solidFill>
                  <a:srgbClr val="453635"/>
                </a:solidFill>
                <a:latin typeface="Arial"/>
                <a:ea typeface="Arial"/>
                <a:cs typeface="Arial"/>
                <a:sym typeface="Arial"/>
              </a:defRPr>
            </a:lvl1pPr>
            <a:lvl2pPr indent="-342900" lvl="1" marL="9144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2pPr>
            <a:lvl3pPr indent="-342900" lvl="2" marL="13716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3pPr>
            <a:lvl4pPr indent="-342900" lvl="3" marL="18288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4pPr>
            <a:lvl5pPr indent="-342900" lvl="4" marL="22860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49" name="Google Shape;149;p33"/>
          <p:cNvSpPr txBox="1"/>
          <p:nvPr>
            <p:ph idx="12" type="sldNum"/>
          </p:nvPr>
        </p:nvSpPr>
        <p:spPr>
          <a:xfrm>
            <a:off x="8538816" y="4321962"/>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ext &amp; Image">
  <p:cSld name="2_Text &amp; Image">
    <p:spTree>
      <p:nvGrpSpPr>
        <p:cNvPr id="150" name="Shape 150"/>
        <p:cNvGrpSpPr/>
        <p:nvPr/>
      </p:nvGrpSpPr>
      <p:grpSpPr>
        <a:xfrm>
          <a:off x="0" y="0"/>
          <a:ext cx="0" cy="0"/>
          <a:chOff x="0" y="0"/>
          <a:chExt cx="0" cy="0"/>
        </a:xfrm>
      </p:grpSpPr>
      <p:sp>
        <p:nvSpPr>
          <p:cNvPr id="151" name="Google Shape;151;p34"/>
          <p:cNvSpPr/>
          <p:nvPr>
            <p:ph idx="2" type="pic"/>
          </p:nvPr>
        </p:nvSpPr>
        <p:spPr>
          <a:xfrm>
            <a:off x="467542" y="897562"/>
            <a:ext cx="8208900" cy="32403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7.png" id="152" name="Google Shape;152;p34"/>
          <p:cNvPicPr preferRelativeResize="0"/>
          <p:nvPr/>
        </p:nvPicPr>
        <p:blipFill rotWithShape="1">
          <a:blip r:embed="rId2">
            <a:alphaModFix/>
          </a:blip>
          <a:srcRect b="58619" l="0" r="28402" t="0"/>
          <a:stretch/>
        </p:blipFill>
        <p:spPr>
          <a:xfrm>
            <a:off x="7010040" y="4218897"/>
            <a:ext cx="2133968" cy="924609"/>
          </a:xfrm>
          <a:prstGeom prst="rect">
            <a:avLst/>
          </a:prstGeom>
          <a:noFill/>
          <a:ln>
            <a:noFill/>
          </a:ln>
        </p:spPr>
      </p:pic>
      <p:sp>
        <p:nvSpPr>
          <p:cNvPr id="153" name="Google Shape;153;p34"/>
          <p:cNvSpPr txBox="1"/>
          <p:nvPr>
            <p:ph idx="1" type="body"/>
          </p:nvPr>
        </p:nvSpPr>
        <p:spPr>
          <a:xfrm>
            <a:off x="467544" y="406289"/>
            <a:ext cx="53286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154" name="Google Shape;154;p34"/>
          <p:cNvPicPr preferRelativeResize="0"/>
          <p:nvPr/>
        </p:nvPicPr>
        <p:blipFill rotWithShape="1">
          <a:blip r:embed="rId3">
            <a:alphaModFix/>
          </a:blip>
          <a:srcRect b="10715" l="0" r="0" t="12579"/>
          <a:stretch/>
        </p:blipFill>
        <p:spPr>
          <a:xfrm>
            <a:off x="467542" y="4483408"/>
            <a:ext cx="1502040" cy="540067"/>
          </a:xfrm>
          <a:prstGeom prst="rect">
            <a:avLst/>
          </a:prstGeom>
          <a:noFill/>
          <a:ln>
            <a:noFill/>
          </a:ln>
        </p:spPr>
      </p:pic>
      <p:sp>
        <p:nvSpPr>
          <p:cNvPr id="155" name="Google Shape;155;p34"/>
          <p:cNvSpPr txBox="1"/>
          <p:nvPr>
            <p:ph idx="3" type="body"/>
          </p:nvPr>
        </p:nvSpPr>
        <p:spPr>
          <a:xfrm>
            <a:off x="6894736" y="433292"/>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56" name="Google Shape;156;p34"/>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02">
  <p:cSld name="Blank Text Slide 02 2">
    <p:spTree>
      <p:nvGrpSpPr>
        <p:cNvPr id="157" name="Shape 157"/>
        <p:cNvGrpSpPr/>
        <p:nvPr/>
      </p:nvGrpSpPr>
      <p:grpSpPr>
        <a:xfrm>
          <a:off x="0" y="0"/>
          <a:ext cx="0" cy="0"/>
          <a:chOff x="0" y="0"/>
          <a:chExt cx="0" cy="0"/>
        </a:xfrm>
      </p:grpSpPr>
      <p:pic>
        <p:nvPicPr>
          <p:cNvPr descr="image6.png" id="158" name="Google Shape;158;p35"/>
          <p:cNvPicPr preferRelativeResize="0"/>
          <p:nvPr/>
        </p:nvPicPr>
        <p:blipFill rotWithShape="1">
          <a:blip r:embed="rId2">
            <a:alphaModFix/>
          </a:blip>
          <a:srcRect b="0" l="0" r="38725" t="17634"/>
          <a:stretch/>
        </p:blipFill>
        <p:spPr>
          <a:xfrm>
            <a:off x="7201655" y="-7"/>
            <a:ext cx="1942355" cy="1957157"/>
          </a:xfrm>
          <a:prstGeom prst="rect">
            <a:avLst/>
          </a:prstGeom>
          <a:noFill/>
          <a:ln>
            <a:noFill/>
          </a:ln>
        </p:spPr>
      </p:pic>
      <p:sp>
        <p:nvSpPr>
          <p:cNvPr id="159" name="Google Shape;159;p35"/>
          <p:cNvSpPr txBox="1"/>
          <p:nvPr>
            <p:ph idx="1" type="body"/>
          </p:nvPr>
        </p:nvSpPr>
        <p:spPr>
          <a:xfrm>
            <a:off x="467544" y="406289"/>
            <a:ext cx="62697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60" name="Google Shape;160;p35"/>
          <p:cNvSpPr txBox="1"/>
          <p:nvPr>
            <p:ph idx="2" type="body"/>
          </p:nvPr>
        </p:nvSpPr>
        <p:spPr>
          <a:xfrm>
            <a:off x="467544" y="897729"/>
            <a:ext cx="6246600" cy="3402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161" name="Google Shape;161;p35"/>
          <p:cNvPicPr preferRelativeResize="0"/>
          <p:nvPr/>
        </p:nvPicPr>
        <p:blipFill rotWithShape="1">
          <a:blip r:embed="rId3">
            <a:alphaModFix/>
          </a:blip>
          <a:srcRect b="10715" l="0" r="0" t="12579"/>
          <a:stretch/>
        </p:blipFill>
        <p:spPr>
          <a:xfrm>
            <a:off x="467542" y="4483408"/>
            <a:ext cx="1502040" cy="540067"/>
          </a:xfrm>
          <a:prstGeom prst="rect">
            <a:avLst/>
          </a:prstGeom>
          <a:noFill/>
          <a:ln>
            <a:noFill/>
          </a:ln>
        </p:spPr>
      </p:pic>
      <p:sp>
        <p:nvSpPr>
          <p:cNvPr id="162" name="Google Shape;162;p35"/>
          <p:cNvSpPr txBox="1"/>
          <p:nvPr>
            <p:ph idx="3" type="body"/>
          </p:nvPr>
        </p:nvSpPr>
        <p:spPr>
          <a:xfrm>
            <a:off x="6894736" y="461842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63" name="Google Shape;163;p35"/>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3">
    <p:spTree>
      <p:nvGrpSpPr>
        <p:cNvPr id="164" name="Shape 164"/>
        <p:cNvGrpSpPr/>
        <p:nvPr/>
      </p:nvGrpSpPr>
      <p:grpSpPr>
        <a:xfrm>
          <a:off x="0" y="0"/>
          <a:ext cx="0" cy="0"/>
          <a:chOff x="0" y="0"/>
          <a:chExt cx="0" cy="0"/>
        </a:xfrm>
      </p:grpSpPr>
      <p:pic>
        <p:nvPicPr>
          <p:cNvPr descr="image1.png" id="165" name="Google Shape;165;p36"/>
          <p:cNvPicPr preferRelativeResize="0"/>
          <p:nvPr/>
        </p:nvPicPr>
        <p:blipFill rotWithShape="1">
          <a:blip r:embed="rId2">
            <a:alphaModFix/>
          </a:blip>
          <a:srcRect b="0" l="0" r="0" t="0"/>
          <a:stretch/>
        </p:blipFill>
        <p:spPr>
          <a:xfrm>
            <a:off x="4124826" y="4378054"/>
            <a:ext cx="870306" cy="53328"/>
          </a:xfrm>
          <a:prstGeom prst="rect">
            <a:avLst/>
          </a:prstGeom>
          <a:noFill/>
          <a:ln>
            <a:noFill/>
          </a:ln>
        </p:spPr>
      </p:pic>
      <p:cxnSp>
        <p:nvCxnSpPr>
          <p:cNvPr id="166" name="Google Shape;166;p36"/>
          <p:cNvCxnSpPr/>
          <p:nvPr/>
        </p:nvCxnSpPr>
        <p:spPr>
          <a:xfrm>
            <a:off x="457200" y="4304811"/>
            <a:ext cx="8229600" cy="0"/>
          </a:xfrm>
          <a:prstGeom prst="straightConnector1">
            <a:avLst/>
          </a:prstGeom>
          <a:noFill/>
          <a:ln cap="flat" cmpd="sng" w="9525">
            <a:solidFill>
              <a:srgbClr val="90D1C8"/>
            </a:solidFill>
            <a:prstDash val="solid"/>
            <a:round/>
            <a:headEnd len="sm" w="sm" type="none"/>
            <a:tailEnd len="sm" w="sm" type="none"/>
          </a:ln>
        </p:spPr>
      </p:cxnSp>
      <p:sp>
        <p:nvSpPr>
          <p:cNvPr id="167" name="Google Shape;167;p36"/>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168" name="Google Shape;168;p36"/>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69" name="Google Shape;169;p36"/>
          <p:cNvSpPr txBox="1"/>
          <p:nvPr>
            <p:ph idx="12" type="sldNum"/>
          </p:nvPr>
        </p:nvSpPr>
        <p:spPr>
          <a:xfrm>
            <a:off x="8538816"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hapter Break 02">
  <p:cSld name="2 Chapter Break 02 2">
    <p:spTree>
      <p:nvGrpSpPr>
        <p:cNvPr id="170" name="Shape 170"/>
        <p:cNvGrpSpPr/>
        <p:nvPr/>
      </p:nvGrpSpPr>
      <p:grpSpPr>
        <a:xfrm>
          <a:off x="0" y="0"/>
          <a:ext cx="0" cy="0"/>
          <a:chOff x="0" y="0"/>
          <a:chExt cx="0" cy="0"/>
        </a:xfrm>
      </p:grpSpPr>
      <p:sp>
        <p:nvSpPr>
          <p:cNvPr id="171" name="Google Shape;171;p37"/>
          <p:cNvSpPr txBox="1"/>
          <p:nvPr/>
        </p:nvSpPr>
        <p:spPr>
          <a:xfrm>
            <a:off x="539750" y="3543858"/>
            <a:ext cx="4032300" cy="336600"/>
          </a:xfrm>
          <a:prstGeom prst="rect">
            <a:avLst/>
          </a:prstGeom>
          <a:no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FFFFFF"/>
              </a:buClr>
              <a:buSzPts val="2200"/>
              <a:buFont typeface="Calibri"/>
              <a:buNone/>
            </a:pPr>
            <a:r>
              <a:rPr b="0" i="0" lang="en" sz="2200" u="none" cap="none" strike="noStrike">
                <a:solidFill>
                  <a:srgbClr val="FFFFFF"/>
                </a:solidFill>
                <a:latin typeface="Calibri"/>
                <a:ea typeface="Calibri"/>
                <a:cs typeface="Calibri"/>
                <a:sym typeface="Calibri"/>
              </a:rPr>
              <a:t>t</a:t>
            </a:r>
            <a:endParaRPr sz="900"/>
          </a:p>
        </p:txBody>
      </p:sp>
      <p:sp>
        <p:nvSpPr>
          <p:cNvPr id="172" name="Google Shape;172;p37"/>
          <p:cNvSpPr/>
          <p:nvPr/>
        </p:nvSpPr>
        <p:spPr>
          <a:xfrm>
            <a:off x="-1" y="-1"/>
            <a:ext cx="9144000" cy="5143500"/>
          </a:xfrm>
          <a:prstGeom prst="rect">
            <a:avLst/>
          </a:prstGeom>
          <a:solidFill>
            <a:srgbClr val="004494"/>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333333"/>
              </a:buClr>
              <a:buSzPts val="1500"/>
              <a:buFont typeface="Calibri"/>
              <a:buNone/>
            </a:pPr>
            <a:r>
              <a:t/>
            </a:r>
            <a:endParaRPr b="0" i="0" sz="1500" u="none" cap="none" strike="noStrike">
              <a:solidFill>
                <a:srgbClr val="333333"/>
              </a:solidFill>
              <a:latin typeface="Calibri"/>
              <a:ea typeface="Calibri"/>
              <a:cs typeface="Calibri"/>
              <a:sym typeface="Calibri"/>
            </a:endParaRPr>
          </a:p>
        </p:txBody>
      </p:sp>
      <p:pic>
        <p:nvPicPr>
          <p:cNvPr descr="image3.png" id="173" name="Google Shape;173;p37"/>
          <p:cNvPicPr preferRelativeResize="0"/>
          <p:nvPr/>
        </p:nvPicPr>
        <p:blipFill rotWithShape="1">
          <a:blip r:embed="rId2">
            <a:alphaModFix/>
          </a:blip>
          <a:srcRect b="0" l="21972" r="0" t="35819"/>
          <a:stretch/>
        </p:blipFill>
        <p:spPr>
          <a:xfrm>
            <a:off x="-1" y="-3"/>
            <a:ext cx="5766547" cy="3555938"/>
          </a:xfrm>
          <a:prstGeom prst="rect">
            <a:avLst/>
          </a:prstGeom>
          <a:noFill/>
          <a:ln>
            <a:noFill/>
          </a:ln>
        </p:spPr>
      </p:pic>
      <p:sp>
        <p:nvSpPr>
          <p:cNvPr id="174" name="Google Shape;174;p37"/>
          <p:cNvSpPr txBox="1"/>
          <p:nvPr>
            <p:ph idx="1" type="body"/>
          </p:nvPr>
        </p:nvSpPr>
        <p:spPr>
          <a:xfrm>
            <a:off x="4427982" y="3273828"/>
            <a:ext cx="4320300" cy="59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indent="-457200" lvl="1" marL="9144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2pPr>
            <a:lvl3pPr indent="-457200" lvl="2" marL="13716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3pPr>
            <a:lvl4pPr indent="-457200" lvl="3" marL="18288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4pPr>
            <a:lvl5pPr indent="-457200" lvl="4" marL="22860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1.png" id="175" name="Google Shape;175;p37"/>
          <p:cNvPicPr preferRelativeResize="0"/>
          <p:nvPr/>
        </p:nvPicPr>
        <p:blipFill rotWithShape="1">
          <a:blip r:embed="rId3">
            <a:alphaModFix/>
          </a:blip>
          <a:srcRect b="0" l="0" r="0" t="0"/>
          <a:stretch/>
        </p:blipFill>
        <p:spPr>
          <a:xfrm>
            <a:off x="269998" y="249491"/>
            <a:ext cx="1433386" cy="648074"/>
          </a:xfrm>
          <a:prstGeom prst="rect">
            <a:avLst/>
          </a:prstGeom>
          <a:noFill/>
          <a:ln>
            <a:noFill/>
          </a:ln>
        </p:spPr>
      </p:pic>
      <p:sp>
        <p:nvSpPr>
          <p:cNvPr id="176" name="Google Shape;176;p37"/>
          <p:cNvSpPr txBox="1"/>
          <p:nvPr>
            <p:ph idx="2" type="body"/>
          </p:nvPr>
        </p:nvSpPr>
        <p:spPr>
          <a:xfrm>
            <a:off x="6966741" y="4601827"/>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77" name="Google Shape;177;p37"/>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p:cSld name="Blank Text Slide">
    <p:spTree>
      <p:nvGrpSpPr>
        <p:cNvPr id="178" name="Shape 178"/>
        <p:cNvGrpSpPr/>
        <p:nvPr/>
      </p:nvGrpSpPr>
      <p:grpSpPr>
        <a:xfrm>
          <a:off x="0" y="0"/>
          <a:ext cx="0" cy="0"/>
          <a:chOff x="0" y="0"/>
          <a:chExt cx="0" cy="0"/>
        </a:xfrm>
      </p:grpSpPr>
      <p:pic>
        <p:nvPicPr>
          <p:cNvPr descr="image4.png" id="179" name="Google Shape;179;p38"/>
          <p:cNvPicPr preferRelativeResize="0"/>
          <p:nvPr/>
        </p:nvPicPr>
        <p:blipFill rotWithShape="1">
          <a:blip r:embed="rId2">
            <a:alphaModFix/>
          </a:blip>
          <a:srcRect b="0" l="0" r="10506" t="44539"/>
          <a:stretch/>
        </p:blipFill>
        <p:spPr>
          <a:xfrm>
            <a:off x="6749220" y="-4"/>
            <a:ext cx="2394788" cy="1112512"/>
          </a:xfrm>
          <a:prstGeom prst="rect">
            <a:avLst/>
          </a:prstGeom>
          <a:noFill/>
          <a:ln>
            <a:noFill/>
          </a:ln>
        </p:spPr>
      </p:pic>
      <p:sp>
        <p:nvSpPr>
          <p:cNvPr id="180" name="Google Shape;180;p38"/>
          <p:cNvSpPr txBox="1"/>
          <p:nvPr>
            <p:ph idx="1" type="body"/>
          </p:nvPr>
        </p:nvSpPr>
        <p:spPr>
          <a:xfrm>
            <a:off x="467542" y="406289"/>
            <a:ext cx="59049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81" name="Google Shape;181;p38"/>
          <p:cNvSpPr txBox="1"/>
          <p:nvPr>
            <p:ph idx="2" type="body"/>
          </p:nvPr>
        </p:nvSpPr>
        <p:spPr>
          <a:xfrm>
            <a:off x="467537" y="897730"/>
            <a:ext cx="5904900" cy="3456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182" name="Google Shape;182;p38"/>
          <p:cNvPicPr preferRelativeResize="0"/>
          <p:nvPr/>
        </p:nvPicPr>
        <p:blipFill rotWithShape="1">
          <a:blip r:embed="rId3">
            <a:alphaModFix/>
          </a:blip>
          <a:srcRect b="10715" l="0" r="0" t="12579"/>
          <a:stretch/>
        </p:blipFill>
        <p:spPr>
          <a:xfrm>
            <a:off x="467542" y="4483409"/>
            <a:ext cx="1502040" cy="540067"/>
          </a:xfrm>
          <a:prstGeom prst="rect">
            <a:avLst/>
          </a:prstGeom>
          <a:noFill/>
          <a:ln>
            <a:noFill/>
          </a:ln>
        </p:spPr>
      </p:pic>
      <p:sp>
        <p:nvSpPr>
          <p:cNvPr id="183" name="Google Shape;183;p38"/>
          <p:cNvSpPr txBox="1"/>
          <p:nvPr>
            <p:ph idx="3" type="body"/>
          </p:nvPr>
        </p:nvSpPr>
        <p:spPr>
          <a:xfrm>
            <a:off x="6894736" y="461842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84" name="Google Shape;184;p38"/>
          <p:cNvSpPr txBox="1"/>
          <p:nvPr>
            <p:ph idx="12" type="sldNum"/>
          </p:nvPr>
        </p:nvSpPr>
        <p:spPr>
          <a:xfrm>
            <a:off x="8530672" y="4850345"/>
            <a:ext cx="219600" cy="162300"/>
          </a:xfrm>
          <a:prstGeom prst="rect">
            <a:avLst/>
          </a:prstGeom>
          <a:noFill/>
          <a:ln>
            <a:noFill/>
          </a:ln>
        </p:spPr>
        <p:txBody>
          <a:bodyPr anchorCtr="0" anchor="t" bIns="41900" lIns="41900" spcFirstLastPara="1" rIns="41900" wrap="square" tIns="41900">
            <a:noAutofit/>
          </a:bodyPr>
          <a:lstStyle>
            <a:lvl1pPr indent="0" lvl="0"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189" name="Shape 189"/>
        <p:cNvGrpSpPr/>
        <p:nvPr/>
      </p:nvGrpSpPr>
      <p:grpSpPr>
        <a:xfrm>
          <a:off x="0" y="0"/>
          <a:ext cx="0" cy="0"/>
          <a:chOff x="0" y="0"/>
          <a:chExt cx="0" cy="0"/>
        </a:xfrm>
      </p:grpSpPr>
      <p:sp>
        <p:nvSpPr>
          <p:cNvPr id="190" name="Google Shape;190;p40"/>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91" name="Google Shape;191;p40"/>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92" name="Google Shape;192;p40"/>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193" name="Shape 193"/>
        <p:cNvGrpSpPr/>
        <p:nvPr/>
      </p:nvGrpSpPr>
      <p:grpSpPr>
        <a:xfrm>
          <a:off x="0" y="0"/>
          <a:ext cx="0" cy="0"/>
          <a:chOff x="0" y="0"/>
          <a:chExt cx="0" cy="0"/>
        </a:xfrm>
      </p:grpSpPr>
      <p:sp>
        <p:nvSpPr>
          <p:cNvPr id="194" name="Google Shape;194;p41"/>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95" name="Shape 195"/>
        <p:cNvGrpSpPr/>
        <p:nvPr/>
      </p:nvGrpSpPr>
      <p:grpSpPr>
        <a:xfrm>
          <a:off x="0" y="0"/>
          <a:ext cx="0" cy="0"/>
          <a:chOff x="0" y="0"/>
          <a:chExt cx="0" cy="0"/>
        </a:xfrm>
      </p:grpSpPr>
      <p:sp>
        <p:nvSpPr>
          <p:cNvPr id="196" name="Google Shape;196;p42"/>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97" name="Google Shape;197;p42"/>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98" name="Google Shape;198;p42"/>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99" name="Shape 199"/>
        <p:cNvGrpSpPr/>
        <p:nvPr/>
      </p:nvGrpSpPr>
      <p:grpSpPr>
        <a:xfrm>
          <a:off x="0" y="0"/>
          <a:ext cx="0" cy="0"/>
          <a:chOff x="0" y="0"/>
          <a:chExt cx="0" cy="0"/>
        </a:xfrm>
      </p:grpSpPr>
      <p:pic>
        <p:nvPicPr>
          <p:cNvPr descr="image1.png" id="200" name="Google Shape;200;p43"/>
          <p:cNvPicPr preferRelativeResize="0"/>
          <p:nvPr/>
        </p:nvPicPr>
        <p:blipFill rotWithShape="1">
          <a:blip r:embed="rId2">
            <a:alphaModFix/>
          </a:blip>
          <a:srcRect b="0" l="0" r="0" t="0"/>
          <a:stretch/>
        </p:blipFill>
        <p:spPr>
          <a:xfrm>
            <a:off x="4124826" y="4378054"/>
            <a:ext cx="870300" cy="53328"/>
          </a:xfrm>
          <a:prstGeom prst="rect">
            <a:avLst/>
          </a:prstGeom>
          <a:noFill/>
          <a:ln>
            <a:noFill/>
          </a:ln>
        </p:spPr>
      </p:pic>
      <p:cxnSp>
        <p:nvCxnSpPr>
          <p:cNvPr id="201" name="Google Shape;201;p43"/>
          <p:cNvCxnSpPr/>
          <p:nvPr/>
        </p:nvCxnSpPr>
        <p:spPr>
          <a:xfrm>
            <a:off x="457200" y="4304810"/>
            <a:ext cx="8229600" cy="0"/>
          </a:xfrm>
          <a:prstGeom prst="straightConnector1">
            <a:avLst/>
          </a:prstGeom>
          <a:noFill/>
          <a:ln cap="flat" cmpd="sng" w="9525">
            <a:solidFill>
              <a:srgbClr val="90D1C8"/>
            </a:solidFill>
            <a:prstDash val="solid"/>
            <a:round/>
            <a:headEnd len="sm" w="sm" type="none"/>
            <a:tailEnd len="sm" w="sm" type="none"/>
          </a:ln>
        </p:spPr>
      </p:cxnSp>
      <p:sp>
        <p:nvSpPr>
          <p:cNvPr id="202" name="Google Shape;202;p43"/>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203" name="Google Shape;203;p43"/>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04" name="Google Shape;204;p43"/>
          <p:cNvSpPr txBox="1"/>
          <p:nvPr>
            <p:ph idx="12" type="sldNum"/>
          </p:nvPr>
        </p:nvSpPr>
        <p:spPr>
          <a:xfrm>
            <a:off x="8538815"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2">
    <p:spTree>
      <p:nvGrpSpPr>
        <p:cNvPr id="205" name="Shape 205"/>
        <p:cNvGrpSpPr/>
        <p:nvPr/>
      </p:nvGrpSpPr>
      <p:grpSpPr>
        <a:xfrm>
          <a:off x="0" y="0"/>
          <a:ext cx="0" cy="0"/>
          <a:chOff x="0" y="0"/>
          <a:chExt cx="0" cy="0"/>
        </a:xfrm>
      </p:grpSpPr>
      <p:pic>
        <p:nvPicPr>
          <p:cNvPr descr="image1.png" id="206" name="Google Shape;206;p44"/>
          <p:cNvPicPr preferRelativeResize="0"/>
          <p:nvPr/>
        </p:nvPicPr>
        <p:blipFill rotWithShape="1">
          <a:blip r:embed="rId2">
            <a:alphaModFix/>
          </a:blip>
          <a:srcRect b="0" l="0" r="0" t="0"/>
          <a:stretch/>
        </p:blipFill>
        <p:spPr>
          <a:xfrm>
            <a:off x="4124826" y="4378054"/>
            <a:ext cx="870300" cy="53328"/>
          </a:xfrm>
          <a:prstGeom prst="rect">
            <a:avLst/>
          </a:prstGeom>
          <a:noFill/>
          <a:ln>
            <a:noFill/>
          </a:ln>
        </p:spPr>
      </p:pic>
      <p:cxnSp>
        <p:nvCxnSpPr>
          <p:cNvPr id="207" name="Google Shape;207;p44"/>
          <p:cNvCxnSpPr/>
          <p:nvPr/>
        </p:nvCxnSpPr>
        <p:spPr>
          <a:xfrm>
            <a:off x="457200" y="4304810"/>
            <a:ext cx="8229600" cy="0"/>
          </a:xfrm>
          <a:prstGeom prst="straightConnector1">
            <a:avLst/>
          </a:prstGeom>
          <a:noFill/>
          <a:ln cap="flat" cmpd="sng" w="9525">
            <a:solidFill>
              <a:srgbClr val="90D1C8"/>
            </a:solidFill>
            <a:prstDash val="solid"/>
            <a:round/>
            <a:headEnd len="sm" w="sm" type="none"/>
            <a:tailEnd len="sm" w="sm" type="none"/>
          </a:ln>
        </p:spPr>
      </p:cxnSp>
      <p:sp>
        <p:nvSpPr>
          <p:cNvPr id="208" name="Google Shape;208;p44"/>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209" name="Google Shape;209;p44"/>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10" name="Google Shape;210;p44"/>
          <p:cNvSpPr txBox="1"/>
          <p:nvPr>
            <p:ph idx="12" type="sldNum"/>
          </p:nvPr>
        </p:nvSpPr>
        <p:spPr>
          <a:xfrm>
            <a:off x="8538815"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p:cSld name="End Slide">
    <p:spTree>
      <p:nvGrpSpPr>
        <p:cNvPr id="211" name="Shape 211"/>
        <p:cNvGrpSpPr/>
        <p:nvPr/>
      </p:nvGrpSpPr>
      <p:grpSpPr>
        <a:xfrm>
          <a:off x="0" y="0"/>
          <a:ext cx="0" cy="0"/>
          <a:chOff x="0" y="0"/>
          <a:chExt cx="0" cy="0"/>
        </a:xfrm>
      </p:grpSpPr>
      <p:pic>
        <p:nvPicPr>
          <p:cNvPr descr="image1.jpeg" id="212" name="Google Shape;212;p45"/>
          <p:cNvPicPr preferRelativeResize="0"/>
          <p:nvPr/>
        </p:nvPicPr>
        <p:blipFill rotWithShape="1">
          <a:blip r:embed="rId2">
            <a:alphaModFix/>
          </a:blip>
          <a:srcRect b="0" l="0" r="0" t="0"/>
          <a:stretch/>
        </p:blipFill>
        <p:spPr>
          <a:xfrm>
            <a:off x="-1" y="-1"/>
            <a:ext cx="6858004" cy="5143502"/>
          </a:xfrm>
          <a:prstGeom prst="rect">
            <a:avLst/>
          </a:prstGeom>
          <a:noFill/>
          <a:ln>
            <a:noFill/>
          </a:ln>
        </p:spPr>
      </p:pic>
      <p:sp>
        <p:nvSpPr>
          <p:cNvPr id="213" name="Google Shape;213;p45"/>
          <p:cNvSpPr txBox="1"/>
          <p:nvPr>
            <p:ph idx="1" type="body"/>
          </p:nvPr>
        </p:nvSpPr>
        <p:spPr>
          <a:xfrm>
            <a:off x="2123729" y="2839419"/>
            <a:ext cx="4906500" cy="2763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300"/>
              </a:spcBef>
              <a:spcAft>
                <a:spcPts val="0"/>
              </a:spcAft>
              <a:buClr>
                <a:srgbClr val="004494"/>
              </a:buClr>
              <a:buSzPts val="1800"/>
              <a:buFont typeface="Calibri"/>
              <a:buNone/>
              <a:defRPr b="0" i="0" sz="1800" u="none" cap="none" strike="noStrike">
                <a:solidFill>
                  <a:srgbClr val="004494"/>
                </a:solidFill>
                <a:latin typeface="Calibri"/>
                <a:ea typeface="Calibri"/>
                <a:cs typeface="Calibri"/>
                <a:sym typeface="Calibri"/>
              </a:defRPr>
            </a:lvl1pPr>
            <a:lvl2pPr indent="-342900" lvl="1" marL="9144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2pPr>
            <a:lvl3pPr indent="-342900" lvl="2" marL="13716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3pPr>
            <a:lvl4pPr indent="-342900" lvl="3" marL="18288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4pPr>
            <a:lvl5pPr indent="-342900" lvl="4" marL="2286000" marR="0" rtl="0" algn="ctr">
              <a:lnSpc>
                <a:spcPct val="100000"/>
              </a:lnSpc>
              <a:spcBef>
                <a:spcPts val="300"/>
              </a:spcBef>
              <a:spcAft>
                <a:spcPts val="0"/>
              </a:spcAft>
              <a:buClr>
                <a:srgbClr val="004494"/>
              </a:buClr>
              <a:buSzPts val="1800"/>
              <a:buFont typeface="Calibri"/>
              <a:buChar char="»"/>
              <a:defRPr b="0" i="0" sz="1800" u="none" cap="none" strike="noStrike">
                <a:solidFill>
                  <a:srgbClr val="004494"/>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8.png" id="214" name="Google Shape;214;p45"/>
          <p:cNvPicPr preferRelativeResize="0"/>
          <p:nvPr/>
        </p:nvPicPr>
        <p:blipFill rotWithShape="1">
          <a:blip r:embed="rId3">
            <a:alphaModFix/>
          </a:blip>
          <a:srcRect b="10715" l="0" r="0" t="12579"/>
          <a:stretch/>
        </p:blipFill>
        <p:spPr>
          <a:xfrm>
            <a:off x="3224383" y="1761656"/>
            <a:ext cx="2695235" cy="969080"/>
          </a:xfrm>
          <a:prstGeom prst="rect">
            <a:avLst/>
          </a:prstGeom>
          <a:noFill/>
          <a:ln>
            <a:noFill/>
          </a:ln>
        </p:spPr>
      </p:pic>
      <p:sp>
        <p:nvSpPr>
          <p:cNvPr id="215" name="Google Shape;215;p45"/>
          <p:cNvSpPr txBox="1"/>
          <p:nvPr>
            <p:ph idx="2" type="body"/>
          </p:nvPr>
        </p:nvSpPr>
        <p:spPr>
          <a:xfrm>
            <a:off x="3681140" y="347463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16" name="Google Shape;216;p45"/>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hapter Break 02">
  <p:cSld name="2 Chapter Break 02">
    <p:spTree>
      <p:nvGrpSpPr>
        <p:cNvPr id="217" name="Shape 217"/>
        <p:cNvGrpSpPr/>
        <p:nvPr/>
      </p:nvGrpSpPr>
      <p:grpSpPr>
        <a:xfrm>
          <a:off x="0" y="0"/>
          <a:ext cx="0" cy="0"/>
          <a:chOff x="0" y="0"/>
          <a:chExt cx="0" cy="0"/>
        </a:xfrm>
      </p:grpSpPr>
      <p:sp>
        <p:nvSpPr>
          <p:cNvPr id="218" name="Google Shape;218;p46"/>
          <p:cNvSpPr txBox="1"/>
          <p:nvPr/>
        </p:nvSpPr>
        <p:spPr>
          <a:xfrm>
            <a:off x="539750" y="3543858"/>
            <a:ext cx="4032300" cy="336600"/>
          </a:xfrm>
          <a:prstGeom prst="rect">
            <a:avLst/>
          </a:prstGeom>
          <a:no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FFFFFF"/>
              </a:buClr>
              <a:buSzPts val="2200"/>
              <a:buFont typeface="Calibri"/>
              <a:buNone/>
            </a:pPr>
            <a:r>
              <a:rPr b="0" i="0" lang="en" sz="2200" u="none" cap="none" strike="noStrike">
                <a:solidFill>
                  <a:srgbClr val="FFFFFF"/>
                </a:solidFill>
                <a:latin typeface="Calibri"/>
                <a:ea typeface="Calibri"/>
                <a:cs typeface="Calibri"/>
                <a:sym typeface="Calibri"/>
              </a:rPr>
              <a:t>t</a:t>
            </a:r>
            <a:endParaRPr sz="900"/>
          </a:p>
        </p:txBody>
      </p:sp>
      <p:sp>
        <p:nvSpPr>
          <p:cNvPr id="219" name="Google Shape;219;p46"/>
          <p:cNvSpPr/>
          <p:nvPr/>
        </p:nvSpPr>
        <p:spPr>
          <a:xfrm>
            <a:off x="-1" y="-1"/>
            <a:ext cx="9144000" cy="5143500"/>
          </a:xfrm>
          <a:prstGeom prst="rect">
            <a:avLst/>
          </a:prstGeom>
          <a:solidFill>
            <a:srgbClr val="004494"/>
          </a:solidFill>
          <a:ln>
            <a:noFill/>
          </a:ln>
        </p:spPr>
        <p:txBody>
          <a:bodyPr anchorCtr="0" anchor="ctr" bIns="41900" lIns="41900" spcFirstLastPara="1" rIns="41900" wrap="square" tIns="41900">
            <a:noAutofit/>
          </a:bodyPr>
          <a:lstStyle/>
          <a:p>
            <a:pPr indent="0" lvl="0" marL="0" marR="0" rtl="0" algn="ctr">
              <a:lnSpc>
                <a:spcPct val="100000"/>
              </a:lnSpc>
              <a:spcBef>
                <a:spcPts val="0"/>
              </a:spcBef>
              <a:spcAft>
                <a:spcPts val="0"/>
              </a:spcAft>
              <a:buClr>
                <a:srgbClr val="333333"/>
              </a:buClr>
              <a:buSzPts val="1500"/>
              <a:buFont typeface="Calibri"/>
              <a:buNone/>
            </a:pPr>
            <a:r>
              <a:t/>
            </a:r>
            <a:endParaRPr b="0" i="0" sz="1500" u="none" cap="none" strike="noStrike">
              <a:solidFill>
                <a:srgbClr val="333333"/>
              </a:solidFill>
              <a:latin typeface="Calibri"/>
              <a:ea typeface="Calibri"/>
              <a:cs typeface="Calibri"/>
              <a:sym typeface="Calibri"/>
            </a:endParaRPr>
          </a:p>
        </p:txBody>
      </p:sp>
      <p:pic>
        <p:nvPicPr>
          <p:cNvPr descr="image3.png" id="220" name="Google Shape;220;p46"/>
          <p:cNvPicPr preferRelativeResize="0"/>
          <p:nvPr/>
        </p:nvPicPr>
        <p:blipFill rotWithShape="1">
          <a:blip r:embed="rId2">
            <a:alphaModFix/>
          </a:blip>
          <a:srcRect b="0" l="21972" r="0" t="35819"/>
          <a:stretch/>
        </p:blipFill>
        <p:spPr>
          <a:xfrm>
            <a:off x="-1" y="-3"/>
            <a:ext cx="5766547" cy="3555938"/>
          </a:xfrm>
          <a:prstGeom prst="rect">
            <a:avLst/>
          </a:prstGeom>
          <a:noFill/>
          <a:ln>
            <a:noFill/>
          </a:ln>
        </p:spPr>
      </p:pic>
      <p:sp>
        <p:nvSpPr>
          <p:cNvPr id="221" name="Google Shape;221;p46"/>
          <p:cNvSpPr txBox="1"/>
          <p:nvPr>
            <p:ph idx="1" type="body"/>
          </p:nvPr>
        </p:nvSpPr>
        <p:spPr>
          <a:xfrm>
            <a:off x="4427982" y="3273828"/>
            <a:ext cx="4320300" cy="59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indent="-457200" lvl="1" marL="9144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2pPr>
            <a:lvl3pPr indent="-457200" lvl="2" marL="13716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3pPr>
            <a:lvl4pPr indent="-457200" lvl="3" marL="18288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4pPr>
            <a:lvl5pPr indent="-457200" lvl="4" marL="22860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1.png" id="222" name="Google Shape;222;p46"/>
          <p:cNvPicPr preferRelativeResize="0"/>
          <p:nvPr/>
        </p:nvPicPr>
        <p:blipFill rotWithShape="1">
          <a:blip r:embed="rId3">
            <a:alphaModFix/>
          </a:blip>
          <a:srcRect b="0" l="0" r="0" t="0"/>
          <a:stretch/>
        </p:blipFill>
        <p:spPr>
          <a:xfrm>
            <a:off x="269998" y="249492"/>
            <a:ext cx="1433386" cy="648073"/>
          </a:xfrm>
          <a:prstGeom prst="rect">
            <a:avLst/>
          </a:prstGeom>
          <a:noFill/>
          <a:ln>
            <a:noFill/>
          </a:ln>
        </p:spPr>
      </p:pic>
      <p:sp>
        <p:nvSpPr>
          <p:cNvPr id="223" name="Google Shape;223;p46"/>
          <p:cNvSpPr txBox="1"/>
          <p:nvPr>
            <p:ph idx="2" type="body"/>
          </p:nvPr>
        </p:nvSpPr>
        <p:spPr>
          <a:xfrm>
            <a:off x="6966742" y="4601827"/>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24" name="Google Shape;224;p46"/>
          <p:cNvSpPr txBox="1"/>
          <p:nvPr>
            <p:ph idx="12" type="sldNum"/>
          </p:nvPr>
        </p:nvSpPr>
        <p:spPr>
          <a:xfrm>
            <a:off x="6302987"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Title and Content">
  <p:cSld name="Single Title and Content">
    <p:spTree>
      <p:nvGrpSpPr>
        <p:cNvPr id="225" name="Shape 225"/>
        <p:cNvGrpSpPr/>
        <p:nvPr/>
      </p:nvGrpSpPr>
      <p:grpSpPr>
        <a:xfrm>
          <a:off x="0" y="0"/>
          <a:ext cx="0" cy="0"/>
          <a:chOff x="0" y="0"/>
          <a:chExt cx="0" cy="0"/>
        </a:xfrm>
      </p:grpSpPr>
      <p:cxnSp>
        <p:nvCxnSpPr>
          <p:cNvPr id="226" name="Google Shape;226;p47"/>
          <p:cNvCxnSpPr/>
          <p:nvPr/>
        </p:nvCxnSpPr>
        <p:spPr>
          <a:xfrm>
            <a:off x="457200" y="4299479"/>
            <a:ext cx="8229600" cy="0"/>
          </a:xfrm>
          <a:prstGeom prst="straightConnector1">
            <a:avLst/>
          </a:prstGeom>
          <a:noFill/>
          <a:ln cap="flat" cmpd="sng" w="9525">
            <a:solidFill>
              <a:srgbClr val="90D1C8"/>
            </a:solidFill>
            <a:prstDash val="solid"/>
            <a:round/>
            <a:headEnd len="sm" w="sm" type="none"/>
            <a:tailEnd len="sm" w="sm" type="none"/>
          </a:ln>
        </p:spPr>
      </p:cxnSp>
      <p:cxnSp>
        <p:nvCxnSpPr>
          <p:cNvPr id="227" name="Google Shape;227;p47"/>
          <p:cNvCxnSpPr/>
          <p:nvPr/>
        </p:nvCxnSpPr>
        <p:spPr>
          <a:xfrm>
            <a:off x="457200" y="1122897"/>
            <a:ext cx="8229600" cy="0"/>
          </a:xfrm>
          <a:prstGeom prst="straightConnector1">
            <a:avLst/>
          </a:prstGeom>
          <a:noFill/>
          <a:ln cap="flat" cmpd="sng" w="12700">
            <a:solidFill>
              <a:srgbClr val="90D1C8"/>
            </a:solidFill>
            <a:prstDash val="solid"/>
            <a:round/>
            <a:headEnd len="sm" w="sm" type="none"/>
            <a:tailEnd len="sm" w="sm" type="none"/>
          </a:ln>
        </p:spPr>
      </p:cxnSp>
      <p:sp>
        <p:nvSpPr>
          <p:cNvPr id="228" name="Google Shape;228;p47"/>
          <p:cNvSpPr txBox="1"/>
          <p:nvPr>
            <p:ph type="title"/>
          </p:nvPr>
        </p:nvSpPr>
        <p:spPr>
          <a:xfrm>
            <a:off x="457199" y="738895"/>
            <a:ext cx="8229600" cy="346500"/>
          </a:xfrm>
          <a:prstGeom prst="rect">
            <a:avLst/>
          </a:prstGeom>
          <a:noFill/>
          <a:ln>
            <a:noFill/>
          </a:ln>
        </p:spPr>
        <p:txBody>
          <a:bodyPr anchorCtr="0" anchor="b" bIns="58925" lIns="58925" spcFirstLastPara="1" rIns="58925" wrap="square" tIns="58925">
            <a:noAutofit/>
          </a:bodyPr>
          <a:lstStyle>
            <a:lvl1pPr lvl="0" marR="0" rtl="0" algn="l">
              <a:lnSpc>
                <a:spcPct val="108181"/>
              </a:lnSpc>
              <a:spcBef>
                <a:spcPts val="0"/>
              </a:spcBef>
              <a:spcAft>
                <a:spcPts val="0"/>
              </a:spcAft>
              <a:buClr>
                <a:srgbClr val="453635"/>
              </a:buClr>
              <a:buSzPts val="2400"/>
              <a:buFont typeface="Arial"/>
              <a:buNone/>
              <a:defRPr b="0" i="0" sz="2400" u="none" cap="none" strike="noStrike">
                <a:solidFill>
                  <a:srgbClr val="453635"/>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29" name="Google Shape;229;p47"/>
          <p:cNvSpPr txBox="1"/>
          <p:nvPr>
            <p:ph idx="1" type="body"/>
          </p:nvPr>
        </p:nvSpPr>
        <p:spPr>
          <a:xfrm>
            <a:off x="457199" y="1288731"/>
            <a:ext cx="8229600" cy="2829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1800"/>
              <a:buFont typeface="Arial"/>
              <a:buNone/>
              <a:defRPr b="1" i="0" sz="1800" u="none" cap="none" strike="noStrike">
                <a:solidFill>
                  <a:srgbClr val="453635"/>
                </a:solidFill>
                <a:latin typeface="Arial"/>
                <a:ea typeface="Arial"/>
                <a:cs typeface="Arial"/>
                <a:sym typeface="Arial"/>
              </a:defRPr>
            </a:lvl1pPr>
            <a:lvl2pPr indent="-342900" lvl="1" marL="9144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2pPr>
            <a:lvl3pPr indent="-342900" lvl="2" marL="13716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3pPr>
            <a:lvl4pPr indent="-342900" lvl="3" marL="18288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4pPr>
            <a:lvl5pPr indent="-342900" lvl="4" marL="22860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30" name="Google Shape;230;p47"/>
          <p:cNvSpPr txBox="1"/>
          <p:nvPr>
            <p:ph idx="12" type="sldNum"/>
          </p:nvPr>
        </p:nvSpPr>
        <p:spPr>
          <a:xfrm>
            <a:off x="8538815" y="4321962"/>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bg>
      <p:bgPr>
        <a:solidFill>
          <a:srgbClr val="A6B727"/>
        </a:solidFill>
      </p:bgPr>
    </p:bg>
    <p:spTree>
      <p:nvGrpSpPr>
        <p:cNvPr id="231" name="Shape 231"/>
        <p:cNvGrpSpPr/>
        <p:nvPr/>
      </p:nvGrpSpPr>
      <p:grpSpPr>
        <a:xfrm>
          <a:off x="0" y="0"/>
          <a:ext cx="0" cy="0"/>
          <a:chOff x="0" y="0"/>
          <a:chExt cx="0" cy="0"/>
        </a:xfrm>
      </p:grpSpPr>
      <p:sp>
        <p:nvSpPr>
          <p:cNvPr id="232" name="Google Shape;232;p48"/>
          <p:cNvSpPr/>
          <p:nvPr/>
        </p:nvSpPr>
        <p:spPr>
          <a:xfrm>
            <a:off x="173354" y="780098"/>
            <a:ext cx="8793600" cy="3587700"/>
          </a:xfrm>
          <a:prstGeom prst="rect">
            <a:avLst/>
          </a:prstGeom>
          <a:solidFill>
            <a:srgbClr val="FFFFFF"/>
          </a:solid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3" name="Google Shape;233;p48"/>
          <p:cNvSpPr txBox="1"/>
          <p:nvPr>
            <p:ph type="title"/>
          </p:nvPr>
        </p:nvSpPr>
        <p:spPr>
          <a:xfrm>
            <a:off x="857249" y="985837"/>
            <a:ext cx="7406700" cy="762900"/>
          </a:xfrm>
          <a:prstGeom prst="rect">
            <a:avLst/>
          </a:prstGeom>
          <a:noFill/>
          <a:ln>
            <a:noFill/>
          </a:ln>
        </p:spPr>
        <p:txBody>
          <a:bodyPr anchorCtr="0" anchor="ctr" bIns="58925" lIns="58925" spcFirstLastPara="1" rIns="58925" wrap="square" tIns="58925">
            <a:noAutofit/>
          </a:bodyPr>
          <a:lstStyle>
            <a:lvl1pPr lvl="0" marR="0" rtl="0" algn="l">
              <a:lnSpc>
                <a:spcPct val="90000"/>
              </a:lnSpc>
              <a:spcBef>
                <a:spcPts val="0"/>
              </a:spcBef>
              <a:spcAft>
                <a:spcPts val="0"/>
              </a:spcAft>
              <a:buClr>
                <a:srgbClr val="A6B727"/>
              </a:buClr>
              <a:buSzPts val="4000"/>
              <a:buFont typeface="Corbel"/>
              <a:buNone/>
              <a:defRPr b="0" i="0" sz="4000" u="none" cap="none" strike="noStrike">
                <a:solidFill>
                  <a:srgbClr val="A6B727"/>
                </a:solidFill>
                <a:latin typeface="Corbel"/>
                <a:ea typeface="Corbel"/>
                <a:cs typeface="Corbel"/>
                <a:sym typeface="Corbe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34" name="Google Shape;234;p48"/>
          <p:cNvSpPr txBox="1"/>
          <p:nvPr>
            <p:ph idx="1" type="body"/>
          </p:nvPr>
        </p:nvSpPr>
        <p:spPr>
          <a:xfrm>
            <a:off x="857251" y="1800224"/>
            <a:ext cx="7404900" cy="2271600"/>
          </a:xfrm>
          <a:prstGeom prst="rect">
            <a:avLst/>
          </a:prstGeom>
          <a:noFill/>
          <a:ln>
            <a:noFill/>
          </a:ln>
        </p:spPr>
        <p:txBody>
          <a:bodyPr anchorCtr="0" anchor="t" bIns="58925" lIns="58925" spcFirstLastPara="1" rIns="58925" wrap="square" tIns="58925">
            <a:noAutofit/>
          </a:bodyPr>
          <a:lstStyle>
            <a:lvl1pPr indent="-317500" lvl="0" marL="4572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1pPr>
            <a:lvl2pPr indent="-317500" lvl="1" marL="9144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2pPr>
            <a:lvl3pPr indent="-317500" lvl="2" marL="13716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3pPr>
            <a:lvl4pPr indent="-317500" lvl="3" marL="18288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4pPr>
            <a:lvl5pPr indent="-317500" lvl="4" marL="2286000" marR="0" rtl="0" algn="l">
              <a:lnSpc>
                <a:spcPct val="90000"/>
              </a:lnSpc>
              <a:spcBef>
                <a:spcPts val="1200"/>
              </a:spcBef>
              <a:spcAft>
                <a:spcPts val="0"/>
              </a:spcAft>
              <a:buClr>
                <a:srgbClr val="A6B727"/>
              </a:buClr>
              <a:buSzPts val="1400"/>
              <a:buFont typeface="Gill Sans"/>
              <a:buChar char="•"/>
              <a:defRPr b="0" i="0" sz="1800" u="none" cap="none" strike="noStrike">
                <a:solidFill>
                  <a:srgbClr val="A6B727"/>
                </a:solidFill>
                <a:latin typeface="Corbel"/>
                <a:ea typeface="Corbel"/>
                <a:cs typeface="Corbel"/>
                <a:sym typeface="Corbe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35" name="Google Shape;235;p48"/>
          <p:cNvSpPr txBox="1"/>
          <p:nvPr>
            <p:ph idx="12" type="sldNum"/>
          </p:nvPr>
        </p:nvSpPr>
        <p:spPr>
          <a:xfrm>
            <a:off x="7970395" y="4125177"/>
            <a:ext cx="306600" cy="2427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565349"/>
              </a:buClr>
              <a:buSzPts val="1400"/>
              <a:buFont typeface="Trebuchet MS"/>
              <a:buNone/>
              <a:defRPr b="0" i="0" sz="1400" u="none" cap="none" strike="noStrike">
                <a:solidFill>
                  <a:srgbClr val="565349"/>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02">
  <p:cSld name="Blank Text Slide 02">
    <p:spTree>
      <p:nvGrpSpPr>
        <p:cNvPr id="236" name="Shape 236"/>
        <p:cNvGrpSpPr/>
        <p:nvPr/>
      </p:nvGrpSpPr>
      <p:grpSpPr>
        <a:xfrm>
          <a:off x="0" y="0"/>
          <a:ext cx="0" cy="0"/>
          <a:chOff x="0" y="0"/>
          <a:chExt cx="0" cy="0"/>
        </a:xfrm>
      </p:grpSpPr>
      <p:pic>
        <p:nvPicPr>
          <p:cNvPr descr="image6.png" id="237" name="Google Shape;237;p49"/>
          <p:cNvPicPr preferRelativeResize="0"/>
          <p:nvPr/>
        </p:nvPicPr>
        <p:blipFill rotWithShape="1">
          <a:blip r:embed="rId2">
            <a:alphaModFix/>
          </a:blip>
          <a:srcRect b="0" l="0" r="38725" t="17634"/>
          <a:stretch/>
        </p:blipFill>
        <p:spPr>
          <a:xfrm>
            <a:off x="7201655" y="-6"/>
            <a:ext cx="1942353" cy="1957155"/>
          </a:xfrm>
          <a:prstGeom prst="rect">
            <a:avLst/>
          </a:prstGeom>
          <a:noFill/>
          <a:ln>
            <a:noFill/>
          </a:ln>
        </p:spPr>
      </p:pic>
      <p:sp>
        <p:nvSpPr>
          <p:cNvPr id="238" name="Google Shape;238;p49"/>
          <p:cNvSpPr txBox="1"/>
          <p:nvPr>
            <p:ph idx="1" type="body"/>
          </p:nvPr>
        </p:nvSpPr>
        <p:spPr>
          <a:xfrm>
            <a:off x="467544" y="406289"/>
            <a:ext cx="62697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39" name="Google Shape;239;p49"/>
          <p:cNvSpPr txBox="1"/>
          <p:nvPr>
            <p:ph idx="2" type="body"/>
          </p:nvPr>
        </p:nvSpPr>
        <p:spPr>
          <a:xfrm>
            <a:off x="467544" y="897729"/>
            <a:ext cx="6246600" cy="3402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240" name="Google Shape;240;p49"/>
          <p:cNvPicPr preferRelativeResize="0"/>
          <p:nvPr/>
        </p:nvPicPr>
        <p:blipFill rotWithShape="1">
          <a:blip r:embed="rId3">
            <a:alphaModFix/>
          </a:blip>
          <a:srcRect b="10715" l="0" r="0" t="12579"/>
          <a:stretch/>
        </p:blipFill>
        <p:spPr>
          <a:xfrm>
            <a:off x="467542" y="4483409"/>
            <a:ext cx="1502039" cy="540067"/>
          </a:xfrm>
          <a:prstGeom prst="rect">
            <a:avLst/>
          </a:prstGeom>
          <a:noFill/>
          <a:ln>
            <a:noFill/>
          </a:ln>
        </p:spPr>
      </p:pic>
      <p:sp>
        <p:nvSpPr>
          <p:cNvPr id="241" name="Google Shape;241;p49"/>
          <p:cNvSpPr txBox="1"/>
          <p:nvPr>
            <p:ph idx="3" type="body"/>
          </p:nvPr>
        </p:nvSpPr>
        <p:spPr>
          <a:xfrm>
            <a:off x="6894737" y="4618425"/>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42" name="Google Shape;242;p49"/>
          <p:cNvSpPr txBox="1"/>
          <p:nvPr>
            <p:ph idx="12" type="sldNum"/>
          </p:nvPr>
        </p:nvSpPr>
        <p:spPr>
          <a:xfrm>
            <a:off x="6302987"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243" name="Shape 243"/>
        <p:cNvGrpSpPr/>
        <p:nvPr/>
      </p:nvGrpSpPr>
      <p:grpSpPr>
        <a:xfrm>
          <a:off x="0" y="0"/>
          <a:ext cx="0" cy="0"/>
          <a:chOff x="0" y="0"/>
          <a:chExt cx="0" cy="0"/>
        </a:xfrm>
      </p:grpSpPr>
      <p:sp>
        <p:nvSpPr>
          <p:cNvPr id="244" name="Google Shape;244;p50"/>
          <p:cNvSpPr/>
          <p:nvPr>
            <p:ph idx="2" type="pic"/>
          </p:nvPr>
        </p:nvSpPr>
        <p:spPr>
          <a:xfrm>
            <a:off x="1129605" y="334863"/>
            <a:ext cx="6876000" cy="31209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45" name="Google Shape;245;p50"/>
          <p:cNvSpPr txBox="1"/>
          <p:nvPr>
            <p:ph type="title"/>
          </p:nvPr>
        </p:nvSpPr>
        <p:spPr>
          <a:xfrm>
            <a:off x="892969" y="3542854"/>
            <a:ext cx="7358100" cy="7500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46" name="Google Shape;246;p50"/>
          <p:cNvSpPr txBox="1"/>
          <p:nvPr>
            <p:ph idx="1" type="body"/>
          </p:nvPr>
        </p:nvSpPr>
        <p:spPr>
          <a:xfrm>
            <a:off x="892969" y="4319736"/>
            <a:ext cx="7358100" cy="5961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47" name="Google Shape;247;p50"/>
          <p:cNvSpPr txBox="1"/>
          <p:nvPr>
            <p:ph idx="12" type="sldNum"/>
          </p:nvPr>
        </p:nvSpPr>
        <p:spPr>
          <a:xfrm>
            <a:off x="4437983" y="4875609"/>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248" name="Shape 248"/>
        <p:cNvGrpSpPr/>
        <p:nvPr/>
      </p:nvGrpSpPr>
      <p:grpSpPr>
        <a:xfrm>
          <a:off x="0" y="0"/>
          <a:ext cx="0" cy="0"/>
          <a:chOff x="0" y="0"/>
          <a:chExt cx="0" cy="0"/>
        </a:xfrm>
      </p:grpSpPr>
      <p:sp>
        <p:nvSpPr>
          <p:cNvPr id="249" name="Google Shape;249;p51"/>
          <p:cNvSpPr txBox="1"/>
          <p:nvPr>
            <p:ph type="title"/>
          </p:nvPr>
        </p:nvSpPr>
        <p:spPr>
          <a:xfrm>
            <a:off x="892969" y="1701105"/>
            <a:ext cx="7358100" cy="17412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50" name="Google Shape;250;p51"/>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251" name="Shape 251"/>
        <p:cNvGrpSpPr/>
        <p:nvPr/>
      </p:nvGrpSpPr>
      <p:grpSpPr>
        <a:xfrm>
          <a:off x="0" y="0"/>
          <a:ext cx="0" cy="0"/>
          <a:chOff x="0" y="0"/>
          <a:chExt cx="0" cy="0"/>
        </a:xfrm>
      </p:grpSpPr>
      <p:sp>
        <p:nvSpPr>
          <p:cNvPr id="252" name="Google Shape;252;p52"/>
          <p:cNvSpPr/>
          <p:nvPr>
            <p:ph idx="2" type="pic"/>
          </p:nvPr>
        </p:nvSpPr>
        <p:spPr>
          <a:xfrm>
            <a:off x="4723805" y="334863"/>
            <a:ext cx="3750600" cy="43398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53" name="Google Shape;253;p52"/>
          <p:cNvSpPr txBox="1"/>
          <p:nvPr>
            <p:ph type="title"/>
          </p:nvPr>
        </p:nvSpPr>
        <p:spPr>
          <a:xfrm>
            <a:off x="669727" y="334863"/>
            <a:ext cx="3750600" cy="2103000"/>
          </a:xfrm>
          <a:prstGeom prst="rect">
            <a:avLst/>
          </a:prstGeom>
          <a:noFill/>
          <a:ln>
            <a:noFill/>
          </a:ln>
        </p:spPr>
        <p:txBody>
          <a:bodyPr anchorCtr="0" anchor="b" bIns="58925" lIns="58925" spcFirstLastPara="1" rIns="58925" wrap="square" tIns="58925">
            <a:noAutofit/>
          </a:bodyPr>
          <a:lstStyle>
            <a:lvl1pPr lvl="0" marR="0" rtl="0" algn="ctr">
              <a:lnSpc>
                <a:spcPct val="100000"/>
              </a:lnSpc>
              <a:spcBef>
                <a:spcPts val="0"/>
              </a:spcBef>
              <a:spcAft>
                <a:spcPts val="0"/>
              </a:spcAft>
              <a:buClr>
                <a:srgbClr val="000000"/>
              </a:buClr>
              <a:buSzPts val="3900"/>
              <a:buFont typeface="Helvetica Neue Light"/>
              <a:buNone/>
              <a:defRPr b="0" i="0" sz="39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54" name="Google Shape;254;p52"/>
          <p:cNvSpPr txBox="1"/>
          <p:nvPr>
            <p:ph idx="1" type="body"/>
          </p:nvPr>
        </p:nvSpPr>
        <p:spPr>
          <a:xfrm>
            <a:off x="669727" y="2511475"/>
            <a:ext cx="3750600" cy="21633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21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55" name="Google Shape;255;p52"/>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256" name="Shape 256"/>
        <p:cNvGrpSpPr/>
        <p:nvPr/>
      </p:nvGrpSpPr>
      <p:grpSpPr>
        <a:xfrm>
          <a:off x="0" y="0"/>
          <a:ext cx="0" cy="0"/>
          <a:chOff x="0" y="0"/>
          <a:chExt cx="0" cy="0"/>
        </a:xfrm>
      </p:grpSpPr>
      <p:sp>
        <p:nvSpPr>
          <p:cNvPr id="257" name="Google Shape;257;p53"/>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58" name="Google Shape;258;p53"/>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259" name="Shape 259"/>
        <p:cNvGrpSpPr/>
        <p:nvPr/>
      </p:nvGrpSpPr>
      <p:grpSpPr>
        <a:xfrm>
          <a:off x="0" y="0"/>
          <a:ext cx="0" cy="0"/>
          <a:chOff x="0" y="0"/>
          <a:chExt cx="0" cy="0"/>
        </a:xfrm>
      </p:grpSpPr>
      <p:sp>
        <p:nvSpPr>
          <p:cNvPr id="260" name="Google Shape;260;p54"/>
          <p:cNvSpPr/>
          <p:nvPr>
            <p:ph idx="2" type="pic"/>
          </p:nvPr>
        </p:nvSpPr>
        <p:spPr>
          <a:xfrm>
            <a:off x="4723805" y="1372939"/>
            <a:ext cx="3750600" cy="3315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61" name="Google Shape;261;p54"/>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62" name="Google Shape;262;p54"/>
          <p:cNvSpPr txBox="1"/>
          <p:nvPr>
            <p:ph idx="1" type="body"/>
          </p:nvPr>
        </p:nvSpPr>
        <p:spPr>
          <a:xfrm>
            <a:off x="669727" y="1372939"/>
            <a:ext cx="3750600" cy="3315000"/>
          </a:xfrm>
          <a:prstGeom prst="rect">
            <a:avLst/>
          </a:prstGeom>
          <a:noFill/>
          <a:ln>
            <a:noFill/>
          </a:ln>
        </p:spPr>
        <p:txBody>
          <a:bodyPr anchorCtr="0" anchor="ctr" bIns="58925" lIns="58925" spcFirstLastPara="1" rIns="58925" wrap="square" tIns="58925">
            <a:noAutofit/>
          </a:bodyPr>
          <a:lstStyle>
            <a:lvl1pPr indent="-317500" lvl="0" marL="4572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63" name="Google Shape;263;p54"/>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264" name="Shape 264"/>
        <p:cNvGrpSpPr/>
        <p:nvPr/>
      </p:nvGrpSpPr>
      <p:grpSpPr>
        <a:xfrm>
          <a:off x="0" y="0"/>
          <a:ext cx="0" cy="0"/>
          <a:chOff x="0" y="0"/>
          <a:chExt cx="0" cy="0"/>
        </a:xfrm>
      </p:grpSpPr>
      <p:sp>
        <p:nvSpPr>
          <p:cNvPr id="265" name="Google Shape;265;p55"/>
          <p:cNvSpPr txBox="1"/>
          <p:nvPr>
            <p:ph idx="1" type="body"/>
          </p:nvPr>
        </p:nvSpPr>
        <p:spPr>
          <a:xfrm>
            <a:off x="669727" y="669727"/>
            <a:ext cx="7804500" cy="3804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66" name="Google Shape;266;p55"/>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267" name="Shape 267"/>
        <p:cNvGrpSpPr/>
        <p:nvPr/>
      </p:nvGrpSpPr>
      <p:grpSpPr>
        <a:xfrm>
          <a:off x="0" y="0"/>
          <a:ext cx="0" cy="0"/>
          <a:chOff x="0" y="0"/>
          <a:chExt cx="0" cy="0"/>
        </a:xfrm>
      </p:grpSpPr>
      <p:sp>
        <p:nvSpPr>
          <p:cNvPr id="268" name="Google Shape;268;p56"/>
          <p:cNvSpPr/>
          <p:nvPr>
            <p:ph idx="2" type="pic"/>
          </p:nvPr>
        </p:nvSpPr>
        <p:spPr>
          <a:xfrm>
            <a:off x="4723805" y="2685604"/>
            <a:ext cx="3750600" cy="1989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69" name="Google Shape;269;p56"/>
          <p:cNvSpPr/>
          <p:nvPr>
            <p:ph idx="3" type="pic"/>
          </p:nvPr>
        </p:nvSpPr>
        <p:spPr>
          <a:xfrm>
            <a:off x="4728177" y="468809"/>
            <a:ext cx="3750600" cy="19890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70" name="Google Shape;270;p56"/>
          <p:cNvSpPr/>
          <p:nvPr>
            <p:ph idx="4" type="pic"/>
          </p:nvPr>
        </p:nvSpPr>
        <p:spPr>
          <a:xfrm>
            <a:off x="669727" y="468809"/>
            <a:ext cx="3750600" cy="42057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71" name="Google Shape;271;p56"/>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272" name="Shape 272"/>
        <p:cNvGrpSpPr/>
        <p:nvPr/>
      </p:nvGrpSpPr>
      <p:grpSpPr>
        <a:xfrm>
          <a:off x="0" y="0"/>
          <a:ext cx="0" cy="0"/>
          <a:chOff x="0" y="0"/>
          <a:chExt cx="0" cy="0"/>
        </a:xfrm>
      </p:grpSpPr>
      <p:sp>
        <p:nvSpPr>
          <p:cNvPr id="273" name="Google Shape;273;p57"/>
          <p:cNvSpPr txBox="1"/>
          <p:nvPr>
            <p:ph idx="1" type="body"/>
          </p:nvPr>
        </p:nvSpPr>
        <p:spPr>
          <a:xfrm>
            <a:off x="892969" y="3355330"/>
            <a:ext cx="7358100" cy="247800"/>
          </a:xfrm>
          <a:prstGeom prst="rect">
            <a:avLst/>
          </a:prstGeom>
          <a:noFill/>
          <a:ln>
            <a:noFill/>
          </a:ln>
        </p:spPr>
        <p:txBody>
          <a:bodyPr anchorCtr="0" anchor="t" bIns="58925" lIns="58925" spcFirstLastPara="1" rIns="58925" wrap="square" tIns="58925">
            <a:noAutofit/>
          </a:bodyPr>
          <a:lstStyle>
            <a:lvl1pPr indent="-228600" lvl="0" marL="457200" marR="0" rtl="0" algn="ctr">
              <a:lnSpc>
                <a:spcPct val="100000"/>
              </a:lnSpc>
              <a:spcBef>
                <a:spcPts val="0"/>
              </a:spcBef>
              <a:spcAft>
                <a:spcPts val="0"/>
              </a:spcAft>
              <a:buClr>
                <a:srgbClr val="000000"/>
              </a:buClr>
              <a:buSzPts val="1500"/>
              <a:buFont typeface="Helvetica Neue"/>
              <a:buNone/>
              <a:defRPr b="0" i="0" sz="1500" u="none" cap="none" strike="noStrike">
                <a:solidFill>
                  <a:srgbClr val="000000"/>
                </a:solidFill>
                <a:latin typeface="Helvetica Neue"/>
                <a:ea typeface="Helvetica Neue"/>
                <a:cs typeface="Helvetica Neue"/>
                <a:sym typeface="Helvetica Neue"/>
              </a:defRPr>
            </a:lvl1pPr>
            <a:lvl2pPr indent="-304800" lvl="1" marL="9144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2pPr>
            <a:lvl3pPr indent="-304800" lvl="2" marL="13716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3pPr>
            <a:lvl4pPr indent="-304800" lvl="3" marL="18288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4pPr>
            <a:lvl5pPr indent="-304800" lvl="4" marL="2286000" marR="0" rtl="0" algn="ctr">
              <a:lnSpc>
                <a:spcPct val="100000"/>
              </a:lnSpc>
              <a:spcBef>
                <a:spcPts val="0"/>
              </a:spcBef>
              <a:spcAft>
                <a:spcPts val="0"/>
              </a:spcAft>
              <a:buClr>
                <a:srgbClr val="000000"/>
              </a:buClr>
              <a:buSzPts val="1200"/>
              <a:buFont typeface="Helvetica Neue"/>
              <a:buChar char="•"/>
              <a:defRPr b="0" i="0" sz="1500" u="none" cap="none" strike="noStrike">
                <a:solidFill>
                  <a:srgbClr val="000000"/>
                </a:solidFill>
                <a:latin typeface="Helvetica Neue"/>
                <a:ea typeface="Helvetica Neue"/>
                <a:cs typeface="Helvetica Neue"/>
                <a:sym typeface="Helvetica Neue"/>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74" name="Google Shape;274;p57"/>
          <p:cNvSpPr txBox="1"/>
          <p:nvPr>
            <p:ph idx="2" type="body"/>
          </p:nvPr>
        </p:nvSpPr>
        <p:spPr>
          <a:xfrm>
            <a:off x="892969" y="2250281"/>
            <a:ext cx="7358100" cy="3618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75" name="Google Shape;275;p57"/>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276" name="Shape 276"/>
        <p:cNvGrpSpPr/>
        <p:nvPr/>
      </p:nvGrpSpPr>
      <p:grpSpPr>
        <a:xfrm>
          <a:off x="0" y="0"/>
          <a:ext cx="0" cy="0"/>
          <a:chOff x="0" y="0"/>
          <a:chExt cx="0" cy="0"/>
        </a:xfrm>
      </p:grpSpPr>
      <p:sp>
        <p:nvSpPr>
          <p:cNvPr id="277" name="Google Shape;277;p58"/>
          <p:cNvSpPr/>
          <p:nvPr>
            <p:ph idx="2" type="pic"/>
          </p:nvPr>
        </p:nvSpPr>
        <p:spPr>
          <a:xfrm>
            <a:off x="0" y="0"/>
            <a:ext cx="9144000" cy="51435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78" name="Google Shape;278;p58"/>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Title and Content">
  <p:cSld name="Single Title and Content 2">
    <p:spTree>
      <p:nvGrpSpPr>
        <p:cNvPr id="279" name="Shape 279"/>
        <p:cNvGrpSpPr/>
        <p:nvPr/>
      </p:nvGrpSpPr>
      <p:grpSpPr>
        <a:xfrm>
          <a:off x="0" y="0"/>
          <a:ext cx="0" cy="0"/>
          <a:chOff x="0" y="0"/>
          <a:chExt cx="0" cy="0"/>
        </a:xfrm>
      </p:grpSpPr>
      <p:cxnSp>
        <p:nvCxnSpPr>
          <p:cNvPr id="280" name="Google Shape;280;p59"/>
          <p:cNvCxnSpPr/>
          <p:nvPr/>
        </p:nvCxnSpPr>
        <p:spPr>
          <a:xfrm>
            <a:off x="457200" y="4299479"/>
            <a:ext cx="8229600" cy="0"/>
          </a:xfrm>
          <a:prstGeom prst="straightConnector1">
            <a:avLst/>
          </a:prstGeom>
          <a:noFill/>
          <a:ln cap="flat" cmpd="sng" w="9525">
            <a:solidFill>
              <a:srgbClr val="90D1C8"/>
            </a:solidFill>
            <a:prstDash val="solid"/>
            <a:round/>
            <a:headEnd len="sm" w="sm" type="none"/>
            <a:tailEnd len="sm" w="sm" type="none"/>
          </a:ln>
        </p:spPr>
      </p:cxnSp>
      <p:cxnSp>
        <p:nvCxnSpPr>
          <p:cNvPr id="281" name="Google Shape;281;p59"/>
          <p:cNvCxnSpPr/>
          <p:nvPr/>
        </p:nvCxnSpPr>
        <p:spPr>
          <a:xfrm>
            <a:off x="457200" y="1122897"/>
            <a:ext cx="8229600" cy="0"/>
          </a:xfrm>
          <a:prstGeom prst="straightConnector1">
            <a:avLst/>
          </a:prstGeom>
          <a:noFill/>
          <a:ln cap="flat" cmpd="sng" w="12700">
            <a:solidFill>
              <a:srgbClr val="90D1C8"/>
            </a:solidFill>
            <a:prstDash val="solid"/>
            <a:round/>
            <a:headEnd len="sm" w="sm" type="none"/>
            <a:tailEnd len="sm" w="sm" type="none"/>
          </a:ln>
        </p:spPr>
      </p:cxnSp>
      <p:sp>
        <p:nvSpPr>
          <p:cNvPr id="282" name="Google Shape;282;p59"/>
          <p:cNvSpPr txBox="1"/>
          <p:nvPr>
            <p:ph type="title"/>
          </p:nvPr>
        </p:nvSpPr>
        <p:spPr>
          <a:xfrm>
            <a:off x="457199" y="738895"/>
            <a:ext cx="8229600" cy="346500"/>
          </a:xfrm>
          <a:prstGeom prst="rect">
            <a:avLst/>
          </a:prstGeom>
          <a:noFill/>
          <a:ln>
            <a:noFill/>
          </a:ln>
        </p:spPr>
        <p:txBody>
          <a:bodyPr anchorCtr="0" anchor="b" bIns="58925" lIns="58925" spcFirstLastPara="1" rIns="58925" wrap="square" tIns="58925">
            <a:noAutofit/>
          </a:bodyPr>
          <a:lstStyle>
            <a:lvl1pPr lvl="0" marR="0" rtl="0" algn="l">
              <a:lnSpc>
                <a:spcPct val="108181"/>
              </a:lnSpc>
              <a:spcBef>
                <a:spcPts val="0"/>
              </a:spcBef>
              <a:spcAft>
                <a:spcPts val="0"/>
              </a:spcAft>
              <a:buClr>
                <a:srgbClr val="453635"/>
              </a:buClr>
              <a:buSzPts val="2400"/>
              <a:buFont typeface="Arial"/>
              <a:buNone/>
              <a:defRPr b="0" i="0" sz="2400" u="none" cap="none" strike="noStrike">
                <a:solidFill>
                  <a:srgbClr val="453635"/>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83" name="Google Shape;283;p59"/>
          <p:cNvSpPr txBox="1"/>
          <p:nvPr>
            <p:ph idx="1" type="body"/>
          </p:nvPr>
        </p:nvSpPr>
        <p:spPr>
          <a:xfrm>
            <a:off x="457199" y="1288730"/>
            <a:ext cx="8229600" cy="2829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1800"/>
              <a:buFont typeface="Arial"/>
              <a:buNone/>
              <a:defRPr b="1" i="0" sz="1800" u="none" cap="none" strike="noStrike">
                <a:solidFill>
                  <a:srgbClr val="453635"/>
                </a:solidFill>
                <a:latin typeface="Arial"/>
                <a:ea typeface="Arial"/>
                <a:cs typeface="Arial"/>
                <a:sym typeface="Arial"/>
              </a:defRPr>
            </a:lvl1pPr>
            <a:lvl2pPr indent="-342900" lvl="1" marL="9144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2pPr>
            <a:lvl3pPr indent="-342900" lvl="2" marL="13716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3pPr>
            <a:lvl4pPr indent="-342900" lvl="3" marL="18288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4pPr>
            <a:lvl5pPr indent="-342900" lvl="4" marL="2286000" marR="0" rtl="0" algn="l">
              <a:lnSpc>
                <a:spcPct val="100000"/>
              </a:lnSpc>
              <a:spcBef>
                <a:spcPts val="0"/>
              </a:spcBef>
              <a:spcAft>
                <a:spcPts val="0"/>
              </a:spcAft>
              <a:buClr>
                <a:srgbClr val="453635"/>
              </a:buClr>
              <a:buSzPts val="1800"/>
              <a:buFont typeface="Arial"/>
              <a:buChar char="◦"/>
              <a:defRPr b="1" i="0" sz="18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84" name="Google Shape;284;p59"/>
          <p:cNvSpPr txBox="1"/>
          <p:nvPr>
            <p:ph idx="12" type="sldNum"/>
          </p:nvPr>
        </p:nvSpPr>
        <p:spPr>
          <a:xfrm>
            <a:off x="8538816" y="4321962"/>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ext &amp; Image">
  <p:cSld name="2_Text &amp; Image">
    <p:spTree>
      <p:nvGrpSpPr>
        <p:cNvPr id="285" name="Shape 285"/>
        <p:cNvGrpSpPr/>
        <p:nvPr/>
      </p:nvGrpSpPr>
      <p:grpSpPr>
        <a:xfrm>
          <a:off x="0" y="0"/>
          <a:ext cx="0" cy="0"/>
          <a:chOff x="0" y="0"/>
          <a:chExt cx="0" cy="0"/>
        </a:xfrm>
      </p:grpSpPr>
      <p:sp>
        <p:nvSpPr>
          <p:cNvPr id="286" name="Google Shape;286;p60"/>
          <p:cNvSpPr/>
          <p:nvPr>
            <p:ph idx="2" type="pic"/>
          </p:nvPr>
        </p:nvSpPr>
        <p:spPr>
          <a:xfrm>
            <a:off x="467542" y="897562"/>
            <a:ext cx="8208900" cy="32403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7.png" id="287" name="Google Shape;287;p60"/>
          <p:cNvPicPr preferRelativeResize="0"/>
          <p:nvPr/>
        </p:nvPicPr>
        <p:blipFill rotWithShape="1">
          <a:blip r:embed="rId2">
            <a:alphaModFix/>
          </a:blip>
          <a:srcRect b="58619" l="0" r="28402" t="0"/>
          <a:stretch/>
        </p:blipFill>
        <p:spPr>
          <a:xfrm>
            <a:off x="7010040" y="4218897"/>
            <a:ext cx="2133968" cy="924609"/>
          </a:xfrm>
          <a:prstGeom prst="rect">
            <a:avLst/>
          </a:prstGeom>
          <a:noFill/>
          <a:ln>
            <a:noFill/>
          </a:ln>
        </p:spPr>
      </p:pic>
      <p:sp>
        <p:nvSpPr>
          <p:cNvPr id="288" name="Google Shape;288;p60"/>
          <p:cNvSpPr txBox="1"/>
          <p:nvPr>
            <p:ph idx="1" type="body"/>
          </p:nvPr>
        </p:nvSpPr>
        <p:spPr>
          <a:xfrm>
            <a:off x="467544" y="406289"/>
            <a:ext cx="53286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289" name="Google Shape;289;p60"/>
          <p:cNvPicPr preferRelativeResize="0"/>
          <p:nvPr/>
        </p:nvPicPr>
        <p:blipFill rotWithShape="1">
          <a:blip r:embed="rId3">
            <a:alphaModFix/>
          </a:blip>
          <a:srcRect b="10715" l="0" r="0" t="12579"/>
          <a:stretch/>
        </p:blipFill>
        <p:spPr>
          <a:xfrm>
            <a:off x="467542" y="4483408"/>
            <a:ext cx="1502040" cy="540067"/>
          </a:xfrm>
          <a:prstGeom prst="rect">
            <a:avLst/>
          </a:prstGeom>
          <a:noFill/>
          <a:ln>
            <a:noFill/>
          </a:ln>
        </p:spPr>
      </p:pic>
      <p:sp>
        <p:nvSpPr>
          <p:cNvPr id="290" name="Google Shape;290;p60"/>
          <p:cNvSpPr txBox="1"/>
          <p:nvPr>
            <p:ph idx="3" type="body"/>
          </p:nvPr>
        </p:nvSpPr>
        <p:spPr>
          <a:xfrm>
            <a:off x="6894736" y="433292"/>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91" name="Google Shape;291;p60"/>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02">
  <p:cSld name="Blank Text Slide 02 2">
    <p:spTree>
      <p:nvGrpSpPr>
        <p:cNvPr id="292" name="Shape 292"/>
        <p:cNvGrpSpPr/>
        <p:nvPr/>
      </p:nvGrpSpPr>
      <p:grpSpPr>
        <a:xfrm>
          <a:off x="0" y="0"/>
          <a:ext cx="0" cy="0"/>
          <a:chOff x="0" y="0"/>
          <a:chExt cx="0" cy="0"/>
        </a:xfrm>
      </p:grpSpPr>
      <p:pic>
        <p:nvPicPr>
          <p:cNvPr descr="image6.png" id="293" name="Google Shape;293;p61"/>
          <p:cNvPicPr preferRelativeResize="0"/>
          <p:nvPr/>
        </p:nvPicPr>
        <p:blipFill rotWithShape="1">
          <a:blip r:embed="rId2">
            <a:alphaModFix/>
          </a:blip>
          <a:srcRect b="0" l="0" r="38725" t="17634"/>
          <a:stretch/>
        </p:blipFill>
        <p:spPr>
          <a:xfrm>
            <a:off x="7201655" y="-7"/>
            <a:ext cx="1942355" cy="1957157"/>
          </a:xfrm>
          <a:prstGeom prst="rect">
            <a:avLst/>
          </a:prstGeom>
          <a:noFill/>
          <a:ln>
            <a:noFill/>
          </a:ln>
        </p:spPr>
      </p:pic>
      <p:sp>
        <p:nvSpPr>
          <p:cNvPr id="294" name="Google Shape;294;p61"/>
          <p:cNvSpPr txBox="1"/>
          <p:nvPr>
            <p:ph idx="1" type="body"/>
          </p:nvPr>
        </p:nvSpPr>
        <p:spPr>
          <a:xfrm>
            <a:off x="467544" y="406289"/>
            <a:ext cx="62697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95" name="Google Shape;295;p61"/>
          <p:cNvSpPr txBox="1"/>
          <p:nvPr>
            <p:ph idx="2" type="body"/>
          </p:nvPr>
        </p:nvSpPr>
        <p:spPr>
          <a:xfrm>
            <a:off x="467544" y="897729"/>
            <a:ext cx="6246600" cy="3402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296" name="Google Shape;296;p61"/>
          <p:cNvPicPr preferRelativeResize="0"/>
          <p:nvPr/>
        </p:nvPicPr>
        <p:blipFill rotWithShape="1">
          <a:blip r:embed="rId3">
            <a:alphaModFix/>
          </a:blip>
          <a:srcRect b="10715" l="0" r="0" t="12579"/>
          <a:stretch/>
        </p:blipFill>
        <p:spPr>
          <a:xfrm>
            <a:off x="467542" y="4483408"/>
            <a:ext cx="1502040" cy="540067"/>
          </a:xfrm>
          <a:prstGeom prst="rect">
            <a:avLst/>
          </a:prstGeom>
          <a:noFill/>
          <a:ln>
            <a:noFill/>
          </a:ln>
        </p:spPr>
      </p:pic>
      <p:sp>
        <p:nvSpPr>
          <p:cNvPr id="297" name="Google Shape;297;p61"/>
          <p:cNvSpPr txBox="1"/>
          <p:nvPr>
            <p:ph idx="3" type="body"/>
          </p:nvPr>
        </p:nvSpPr>
        <p:spPr>
          <a:xfrm>
            <a:off x="6894736" y="461842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298" name="Google Shape;298;p61"/>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3">
    <p:spTree>
      <p:nvGrpSpPr>
        <p:cNvPr id="299" name="Shape 299"/>
        <p:cNvGrpSpPr/>
        <p:nvPr/>
      </p:nvGrpSpPr>
      <p:grpSpPr>
        <a:xfrm>
          <a:off x="0" y="0"/>
          <a:ext cx="0" cy="0"/>
          <a:chOff x="0" y="0"/>
          <a:chExt cx="0" cy="0"/>
        </a:xfrm>
      </p:grpSpPr>
      <p:pic>
        <p:nvPicPr>
          <p:cNvPr descr="image1.png" id="300" name="Google Shape;300;p62"/>
          <p:cNvPicPr preferRelativeResize="0"/>
          <p:nvPr/>
        </p:nvPicPr>
        <p:blipFill rotWithShape="1">
          <a:blip r:embed="rId2">
            <a:alphaModFix/>
          </a:blip>
          <a:srcRect b="0" l="0" r="0" t="0"/>
          <a:stretch/>
        </p:blipFill>
        <p:spPr>
          <a:xfrm>
            <a:off x="4124826" y="4378054"/>
            <a:ext cx="870306" cy="53328"/>
          </a:xfrm>
          <a:prstGeom prst="rect">
            <a:avLst/>
          </a:prstGeom>
          <a:noFill/>
          <a:ln>
            <a:noFill/>
          </a:ln>
        </p:spPr>
      </p:pic>
      <p:cxnSp>
        <p:nvCxnSpPr>
          <p:cNvPr id="301" name="Google Shape;301;p62"/>
          <p:cNvCxnSpPr/>
          <p:nvPr/>
        </p:nvCxnSpPr>
        <p:spPr>
          <a:xfrm>
            <a:off x="457200" y="4304811"/>
            <a:ext cx="8229600" cy="0"/>
          </a:xfrm>
          <a:prstGeom prst="straightConnector1">
            <a:avLst/>
          </a:prstGeom>
          <a:noFill/>
          <a:ln cap="flat" cmpd="sng" w="9525">
            <a:solidFill>
              <a:srgbClr val="90D1C8"/>
            </a:solidFill>
            <a:prstDash val="solid"/>
            <a:round/>
            <a:headEnd len="sm" w="sm" type="none"/>
            <a:tailEnd len="sm" w="sm" type="none"/>
          </a:ln>
        </p:spPr>
      </p:cxnSp>
      <p:sp>
        <p:nvSpPr>
          <p:cNvPr id="302" name="Google Shape;302;p62"/>
          <p:cNvSpPr txBox="1"/>
          <p:nvPr/>
        </p:nvSpPr>
        <p:spPr>
          <a:xfrm>
            <a:off x="457199" y="4327292"/>
            <a:ext cx="2895600" cy="104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53635"/>
              </a:buClr>
              <a:buSzPts val="900"/>
              <a:buFont typeface="Arial"/>
              <a:buNone/>
            </a:pPr>
            <a:r>
              <a:rPr b="0" i="0" lang="en" sz="900" u="none" cap="none" strike="noStrike">
                <a:solidFill>
                  <a:srgbClr val="453635"/>
                </a:solidFill>
                <a:latin typeface="Arial"/>
                <a:ea typeface="Arial"/>
                <a:cs typeface="Arial"/>
                <a:sym typeface="Arial"/>
              </a:rPr>
              <a:t>Proprietary and confidential</a:t>
            </a:r>
            <a:endParaRPr sz="900"/>
          </a:p>
        </p:txBody>
      </p:sp>
      <p:sp>
        <p:nvSpPr>
          <p:cNvPr id="303" name="Google Shape;303;p62"/>
          <p:cNvSpPr txBox="1"/>
          <p:nvPr>
            <p:ph idx="1" type="body"/>
          </p:nvPr>
        </p:nvSpPr>
        <p:spPr>
          <a:xfrm>
            <a:off x="457199" y="4150717"/>
            <a:ext cx="8229600" cy="122400"/>
          </a:xfrm>
          <a:prstGeom prst="rect">
            <a:avLst/>
          </a:prstGeom>
          <a:noFill/>
          <a:ln>
            <a:noFill/>
          </a:ln>
        </p:spPr>
        <p:txBody>
          <a:bodyPr anchorCtr="0" anchor="ctr" bIns="58925" lIns="58925" spcFirstLastPara="1" rIns="58925" wrap="square" tIns="58925">
            <a:noAutofit/>
          </a:bodyPr>
          <a:lstStyle>
            <a:lvl1pPr indent="-228600" lvl="0" marL="457200" marR="0" rtl="0" algn="l">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285750" lvl="1" marL="9144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2pPr>
            <a:lvl3pPr indent="-285750" lvl="2" marL="13716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3pPr>
            <a:lvl4pPr indent="-285750" lvl="3" marL="18288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4pPr>
            <a:lvl5pPr indent="-285750" lvl="4" marL="2286000" marR="0" rtl="0" algn="l">
              <a:lnSpc>
                <a:spcPct val="100000"/>
              </a:lnSpc>
              <a:spcBef>
                <a:spcPts val="0"/>
              </a:spcBef>
              <a:spcAft>
                <a:spcPts val="0"/>
              </a:spcAft>
              <a:buClr>
                <a:srgbClr val="453635"/>
              </a:buClr>
              <a:buSzPts val="900"/>
              <a:buFont typeface="Arial"/>
              <a:buChar char="◦"/>
              <a:defRPr b="0" i="0" sz="900" u="none" cap="none" strike="noStrike">
                <a:solidFill>
                  <a:srgbClr val="453635"/>
                </a:solidFill>
                <a:latin typeface="Arial"/>
                <a:ea typeface="Arial"/>
                <a:cs typeface="Arial"/>
                <a:sym typeface="Arial"/>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304" name="Google Shape;304;p62"/>
          <p:cNvSpPr txBox="1"/>
          <p:nvPr>
            <p:ph idx="12" type="sldNum"/>
          </p:nvPr>
        </p:nvSpPr>
        <p:spPr>
          <a:xfrm>
            <a:off x="8538816" y="4327293"/>
            <a:ext cx="148200" cy="104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1pPr>
            <a:lvl2pPr indent="0" lvl="1"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2pPr>
            <a:lvl3pPr indent="0" lvl="2"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3pPr>
            <a:lvl4pPr indent="0" lvl="3"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4pPr>
            <a:lvl5pPr indent="0" lvl="4"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5pPr>
            <a:lvl6pPr indent="0" lvl="5"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6pPr>
            <a:lvl7pPr indent="0" lvl="6"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7pPr>
            <a:lvl8pPr indent="0" lvl="7"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8pPr>
            <a:lvl9pPr indent="0" lvl="8" marL="0" marR="0" rtl="0" algn="r">
              <a:lnSpc>
                <a:spcPct val="100000"/>
              </a:lnSpc>
              <a:spcBef>
                <a:spcPts val="0"/>
              </a:spcBef>
              <a:spcAft>
                <a:spcPts val="0"/>
              </a:spcAft>
              <a:buClr>
                <a:srgbClr val="453635"/>
              </a:buClr>
              <a:buSzPts val="900"/>
              <a:buFont typeface="Arial"/>
              <a:buNone/>
              <a:defRPr b="0" i="0" sz="900" u="none" cap="none" strike="noStrike">
                <a:solidFill>
                  <a:srgbClr val="45363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hapter Break 02">
  <p:cSld name="2 Chapter Break 02 2">
    <p:spTree>
      <p:nvGrpSpPr>
        <p:cNvPr id="305" name="Shape 305"/>
        <p:cNvGrpSpPr/>
        <p:nvPr/>
      </p:nvGrpSpPr>
      <p:grpSpPr>
        <a:xfrm>
          <a:off x="0" y="0"/>
          <a:ext cx="0" cy="0"/>
          <a:chOff x="0" y="0"/>
          <a:chExt cx="0" cy="0"/>
        </a:xfrm>
      </p:grpSpPr>
      <p:sp>
        <p:nvSpPr>
          <p:cNvPr id="306" name="Google Shape;306;p63"/>
          <p:cNvSpPr txBox="1"/>
          <p:nvPr/>
        </p:nvSpPr>
        <p:spPr>
          <a:xfrm>
            <a:off x="539750" y="3543858"/>
            <a:ext cx="4032300" cy="336600"/>
          </a:xfrm>
          <a:prstGeom prst="rect">
            <a:avLst/>
          </a:prstGeom>
          <a:noFill/>
          <a:ln>
            <a:noFill/>
          </a:ln>
        </p:spPr>
        <p:txBody>
          <a:bodyPr anchorCtr="0" anchor="t" bIns="41900" lIns="41900" spcFirstLastPara="1" rIns="41900" wrap="square" tIns="41900">
            <a:noAutofit/>
          </a:bodyPr>
          <a:lstStyle/>
          <a:p>
            <a:pPr indent="0" lvl="0" marL="0" marR="0" rtl="0" algn="l">
              <a:lnSpc>
                <a:spcPct val="100000"/>
              </a:lnSpc>
              <a:spcBef>
                <a:spcPts val="0"/>
              </a:spcBef>
              <a:spcAft>
                <a:spcPts val="0"/>
              </a:spcAft>
              <a:buClr>
                <a:srgbClr val="FFFFFF"/>
              </a:buClr>
              <a:buSzPts val="2200"/>
              <a:buFont typeface="Calibri"/>
              <a:buNone/>
            </a:pPr>
            <a:r>
              <a:rPr b="0" i="0" lang="en" sz="2200" u="none" cap="none" strike="noStrike">
                <a:solidFill>
                  <a:srgbClr val="FFFFFF"/>
                </a:solidFill>
                <a:latin typeface="Calibri"/>
                <a:ea typeface="Calibri"/>
                <a:cs typeface="Calibri"/>
                <a:sym typeface="Calibri"/>
              </a:rPr>
              <a:t>t</a:t>
            </a:r>
            <a:endParaRPr sz="900"/>
          </a:p>
        </p:txBody>
      </p:sp>
      <p:sp>
        <p:nvSpPr>
          <p:cNvPr id="307" name="Google Shape;307;p63"/>
          <p:cNvSpPr/>
          <p:nvPr/>
        </p:nvSpPr>
        <p:spPr>
          <a:xfrm>
            <a:off x="-1" y="-1"/>
            <a:ext cx="9144000" cy="5143500"/>
          </a:xfrm>
          <a:prstGeom prst="rect">
            <a:avLst/>
          </a:prstGeom>
          <a:solidFill>
            <a:srgbClr val="004494"/>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333333"/>
              </a:buClr>
              <a:buSzPts val="1500"/>
              <a:buFont typeface="Calibri"/>
              <a:buNone/>
            </a:pPr>
            <a:r>
              <a:t/>
            </a:r>
            <a:endParaRPr b="0" i="0" sz="1500" u="none" cap="none" strike="noStrike">
              <a:solidFill>
                <a:srgbClr val="333333"/>
              </a:solidFill>
              <a:latin typeface="Calibri"/>
              <a:ea typeface="Calibri"/>
              <a:cs typeface="Calibri"/>
              <a:sym typeface="Calibri"/>
            </a:endParaRPr>
          </a:p>
        </p:txBody>
      </p:sp>
      <p:pic>
        <p:nvPicPr>
          <p:cNvPr descr="image3.png" id="308" name="Google Shape;308;p63"/>
          <p:cNvPicPr preferRelativeResize="0"/>
          <p:nvPr/>
        </p:nvPicPr>
        <p:blipFill rotWithShape="1">
          <a:blip r:embed="rId2">
            <a:alphaModFix/>
          </a:blip>
          <a:srcRect b="0" l="21972" r="0" t="35819"/>
          <a:stretch/>
        </p:blipFill>
        <p:spPr>
          <a:xfrm>
            <a:off x="-1" y="-3"/>
            <a:ext cx="5766547" cy="3555938"/>
          </a:xfrm>
          <a:prstGeom prst="rect">
            <a:avLst/>
          </a:prstGeom>
          <a:noFill/>
          <a:ln>
            <a:noFill/>
          </a:ln>
        </p:spPr>
      </p:pic>
      <p:sp>
        <p:nvSpPr>
          <p:cNvPr id="309" name="Google Shape;309;p63"/>
          <p:cNvSpPr txBox="1"/>
          <p:nvPr>
            <p:ph idx="1" type="body"/>
          </p:nvPr>
        </p:nvSpPr>
        <p:spPr>
          <a:xfrm>
            <a:off x="4427982" y="3273828"/>
            <a:ext cx="4320300" cy="59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indent="-457200" lvl="1" marL="9144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2pPr>
            <a:lvl3pPr indent="-457200" lvl="2" marL="13716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3pPr>
            <a:lvl4pPr indent="-457200" lvl="3" marL="18288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4pPr>
            <a:lvl5pPr indent="-457200" lvl="4" marL="2286000" marR="0" rtl="0" algn="l">
              <a:lnSpc>
                <a:spcPct val="100000"/>
              </a:lnSpc>
              <a:spcBef>
                <a:spcPts val="0"/>
              </a:spcBef>
              <a:spcAft>
                <a:spcPts val="0"/>
              </a:spcAft>
              <a:buClr>
                <a:srgbClr val="FFFFFF"/>
              </a:buClr>
              <a:buSzPts val="3600"/>
              <a:buFont typeface="Calibri"/>
              <a:buChar char="»"/>
              <a:defRPr b="0" i="0" sz="3600" u="none" cap="none" strike="noStrike">
                <a:solidFill>
                  <a:srgbClr val="FFFFFF"/>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1.png" id="310" name="Google Shape;310;p63"/>
          <p:cNvPicPr preferRelativeResize="0"/>
          <p:nvPr/>
        </p:nvPicPr>
        <p:blipFill rotWithShape="1">
          <a:blip r:embed="rId3">
            <a:alphaModFix/>
          </a:blip>
          <a:srcRect b="0" l="0" r="0" t="0"/>
          <a:stretch/>
        </p:blipFill>
        <p:spPr>
          <a:xfrm>
            <a:off x="269998" y="249491"/>
            <a:ext cx="1433386" cy="648074"/>
          </a:xfrm>
          <a:prstGeom prst="rect">
            <a:avLst/>
          </a:prstGeom>
          <a:noFill/>
          <a:ln>
            <a:noFill/>
          </a:ln>
        </p:spPr>
      </p:pic>
      <p:sp>
        <p:nvSpPr>
          <p:cNvPr id="311" name="Google Shape;311;p63"/>
          <p:cNvSpPr txBox="1"/>
          <p:nvPr>
            <p:ph idx="2" type="body"/>
          </p:nvPr>
        </p:nvSpPr>
        <p:spPr>
          <a:xfrm>
            <a:off x="6966741" y="4601827"/>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312" name="Google Shape;312;p63"/>
          <p:cNvSpPr txBox="1"/>
          <p:nvPr>
            <p:ph idx="12" type="sldNum"/>
          </p:nvPr>
        </p:nvSpPr>
        <p:spPr>
          <a:xfrm>
            <a:off x="6302988" y="4669350"/>
            <a:ext cx="250200" cy="195900"/>
          </a:xfrm>
          <a:prstGeom prst="rect">
            <a:avLst/>
          </a:prstGeom>
          <a:noFill/>
          <a:ln>
            <a:noFill/>
          </a:ln>
        </p:spPr>
        <p:txBody>
          <a:bodyPr anchorCtr="0" anchor="ctr" bIns="41900" lIns="41900" spcFirstLastPara="1" rIns="41900" wrap="square" tIns="41900">
            <a:noAutofit/>
          </a:bodyPr>
          <a:lstStyle>
            <a:lvl1pPr indent="0" lvl="0"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1pPr>
            <a:lvl2pPr indent="0" lvl="1"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2pPr>
            <a:lvl3pPr indent="0" lvl="2"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3pPr>
            <a:lvl4pPr indent="0" lvl="3"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4pPr>
            <a:lvl5pPr indent="0" lvl="4"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5pPr>
            <a:lvl6pPr indent="0" lvl="5"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6pPr>
            <a:lvl7pPr indent="0" lvl="6"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7pPr>
            <a:lvl8pPr indent="0" lvl="7"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8pPr>
            <a:lvl9pPr indent="0" lvl="8" marL="0" marR="0" rtl="0" algn="r">
              <a:lnSpc>
                <a:spcPct val="100000"/>
              </a:lnSpc>
              <a:spcBef>
                <a:spcPts val="0"/>
              </a:spcBef>
              <a:spcAft>
                <a:spcPts val="0"/>
              </a:spcAft>
              <a:buClr>
                <a:srgbClr val="333333"/>
              </a:buClr>
              <a:buSzPts val="1000"/>
              <a:buFont typeface="Calibri"/>
              <a:buNone/>
              <a:defRPr b="0" i="0" sz="1000" u="none" cap="none" strike="noStrike">
                <a:solidFill>
                  <a:srgbClr val="33333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ext Slide">
  <p:cSld name="Blank Text Slide">
    <p:spTree>
      <p:nvGrpSpPr>
        <p:cNvPr id="313" name="Shape 313"/>
        <p:cNvGrpSpPr/>
        <p:nvPr/>
      </p:nvGrpSpPr>
      <p:grpSpPr>
        <a:xfrm>
          <a:off x="0" y="0"/>
          <a:ext cx="0" cy="0"/>
          <a:chOff x="0" y="0"/>
          <a:chExt cx="0" cy="0"/>
        </a:xfrm>
      </p:grpSpPr>
      <p:pic>
        <p:nvPicPr>
          <p:cNvPr descr="image4.png" id="314" name="Google Shape;314;p64"/>
          <p:cNvPicPr preferRelativeResize="0"/>
          <p:nvPr/>
        </p:nvPicPr>
        <p:blipFill rotWithShape="1">
          <a:blip r:embed="rId2">
            <a:alphaModFix/>
          </a:blip>
          <a:srcRect b="0" l="0" r="10506" t="44539"/>
          <a:stretch/>
        </p:blipFill>
        <p:spPr>
          <a:xfrm>
            <a:off x="6749220" y="-4"/>
            <a:ext cx="2394788" cy="1112512"/>
          </a:xfrm>
          <a:prstGeom prst="rect">
            <a:avLst/>
          </a:prstGeom>
          <a:noFill/>
          <a:ln>
            <a:noFill/>
          </a:ln>
        </p:spPr>
      </p:pic>
      <p:sp>
        <p:nvSpPr>
          <p:cNvPr id="315" name="Google Shape;315;p64"/>
          <p:cNvSpPr txBox="1"/>
          <p:nvPr>
            <p:ph idx="1" type="body"/>
          </p:nvPr>
        </p:nvSpPr>
        <p:spPr>
          <a:xfrm>
            <a:off x="467542" y="406289"/>
            <a:ext cx="5904900" cy="324000"/>
          </a:xfrm>
          <a:prstGeom prst="rect">
            <a:avLst/>
          </a:prstGeom>
          <a:noFill/>
          <a:ln>
            <a:noFill/>
          </a:ln>
        </p:spPr>
        <p:txBody>
          <a:bodyPr anchorCtr="0" anchor="t" bIns="58925" lIns="58925" spcFirstLastPara="1" rIns="58925" wrap="square" tIns="58925">
            <a:noAutofit/>
          </a:bodyPr>
          <a:lstStyle>
            <a:lvl1pPr indent="-228600" lvl="0" marL="457200" marR="0" rtl="0" algn="l">
              <a:lnSpc>
                <a:spcPct val="100000"/>
              </a:lnSpc>
              <a:spcBef>
                <a:spcPts val="600"/>
              </a:spcBef>
              <a:spcAft>
                <a:spcPts val="0"/>
              </a:spcAft>
              <a:buClr>
                <a:srgbClr val="034EA2"/>
              </a:buClr>
              <a:buSzPts val="2700"/>
              <a:buFont typeface="Calibri"/>
              <a:buNone/>
              <a:defRPr b="0" i="0" sz="2700" u="none" cap="none" strike="noStrike">
                <a:solidFill>
                  <a:srgbClr val="034EA2"/>
                </a:solidFill>
                <a:latin typeface="Calibri"/>
                <a:ea typeface="Calibri"/>
                <a:cs typeface="Calibri"/>
                <a:sym typeface="Calibri"/>
              </a:defRPr>
            </a:lvl1pPr>
            <a:lvl2pPr indent="-400050" lvl="1" marL="9144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2pPr>
            <a:lvl3pPr indent="-400050" lvl="2" marL="13716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3pPr>
            <a:lvl4pPr indent="-400050" lvl="3" marL="18288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4pPr>
            <a:lvl5pPr indent="-400050" lvl="4" marL="2286000" marR="0" rtl="0" algn="l">
              <a:lnSpc>
                <a:spcPct val="100000"/>
              </a:lnSpc>
              <a:spcBef>
                <a:spcPts val="600"/>
              </a:spcBef>
              <a:spcAft>
                <a:spcPts val="0"/>
              </a:spcAft>
              <a:buClr>
                <a:srgbClr val="034EA2"/>
              </a:buClr>
              <a:buSzPts val="2700"/>
              <a:buFont typeface="Calibri"/>
              <a:buChar char="»"/>
              <a:defRPr b="0" i="0" sz="2700" u="none" cap="none" strike="noStrike">
                <a:solidFill>
                  <a:srgbClr val="034EA2"/>
                </a:solidFill>
                <a:latin typeface="Calibri"/>
                <a:ea typeface="Calibri"/>
                <a:cs typeface="Calibri"/>
                <a:sym typeface="Calibri"/>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316" name="Google Shape;316;p64"/>
          <p:cNvSpPr txBox="1"/>
          <p:nvPr>
            <p:ph idx="2" type="body"/>
          </p:nvPr>
        </p:nvSpPr>
        <p:spPr>
          <a:xfrm>
            <a:off x="467537" y="897730"/>
            <a:ext cx="5904900" cy="3456300"/>
          </a:xfrm>
          <a:prstGeom prst="rect">
            <a:avLst/>
          </a:prstGeom>
          <a:noFill/>
          <a:ln>
            <a:noFill/>
          </a:ln>
        </p:spPr>
        <p:txBody>
          <a:bodyPr anchorCtr="0" anchor="t"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pic>
        <p:nvPicPr>
          <p:cNvPr descr="image5.png" id="317" name="Google Shape;317;p64"/>
          <p:cNvPicPr preferRelativeResize="0"/>
          <p:nvPr/>
        </p:nvPicPr>
        <p:blipFill rotWithShape="1">
          <a:blip r:embed="rId3">
            <a:alphaModFix/>
          </a:blip>
          <a:srcRect b="10715" l="0" r="0" t="12579"/>
          <a:stretch/>
        </p:blipFill>
        <p:spPr>
          <a:xfrm>
            <a:off x="467542" y="4483409"/>
            <a:ext cx="1502040" cy="540067"/>
          </a:xfrm>
          <a:prstGeom prst="rect">
            <a:avLst/>
          </a:prstGeom>
          <a:noFill/>
          <a:ln>
            <a:noFill/>
          </a:ln>
        </p:spPr>
      </p:pic>
      <p:sp>
        <p:nvSpPr>
          <p:cNvPr id="318" name="Google Shape;318;p64"/>
          <p:cNvSpPr txBox="1"/>
          <p:nvPr>
            <p:ph idx="3" type="body"/>
          </p:nvPr>
        </p:nvSpPr>
        <p:spPr>
          <a:xfrm>
            <a:off x="6894736" y="4618424"/>
            <a:ext cx="1781700" cy="270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319" name="Google Shape;319;p64"/>
          <p:cNvSpPr txBox="1"/>
          <p:nvPr>
            <p:ph idx="12" type="sldNum"/>
          </p:nvPr>
        </p:nvSpPr>
        <p:spPr>
          <a:xfrm>
            <a:off x="8530672" y="4850345"/>
            <a:ext cx="219600" cy="162300"/>
          </a:xfrm>
          <a:prstGeom prst="rect">
            <a:avLst/>
          </a:prstGeom>
          <a:noFill/>
          <a:ln>
            <a:noFill/>
          </a:ln>
        </p:spPr>
        <p:txBody>
          <a:bodyPr anchorCtr="0" anchor="t" bIns="41900" lIns="41900" spcFirstLastPara="1" rIns="41900" wrap="square" tIns="41900">
            <a:noAutofit/>
          </a:bodyPr>
          <a:lstStyle>
            <a:lvl1pPr indent="0" lvl="0"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1200">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24" name="Shape 324"/>
        <p:cNvGrpSpPr/>
        <p:nvPr/>
      </p:nvGrpSpPr>
      <p:grpSpPr>
        <a:xfrm>
          <a:off x="0" y="0"/>
          <a:ext cx="0" cy="0"/>
          <a:chOff x="0" y="0"/>
          <a:chExt cx="0" cy="0"/>
        </a:xfrm>
      </p:grpSpPr>
      <p:sp>
        <p:nvSpPr>
          <p:cNvPr id="325" name="Google Shape;325;p66"/>
          <p:cNvSpPr txBox="1"/>
          <p:nvPr>
            <p:ph type="ctrTitle"/>
          </p:nvPr>
        </p:nvSpPr>
        <p:spPr>
          <a:xfrm>
            <a:off x="311708" y="744575"/>
            <a:ext cx="8520600" cy="2052600"/>
          </a:xfrm>
          <a:prstGeom prst="rect">
            <a:avLst/>
          </a:prstGeom>
        </p:spPr>
        <p:txBody>
          <a:bodyPr anchorCtr="0" anchor="b" bIns="93125" lIns="93125" spcFirstLastPara="1" rIns="93125" wrap="square" tIns="931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326" name="Google Shape;326;p66"/>
          <p:cNvSpPr txBox="1"/>
          <p:nvPr>
            <p:ph idx="1" type="subTitle"/>
          </p:nvPr>
        </p:nvSpPr>
        <p:spPr>
          <a:xfrm>
            <a:off x="311700" y="2834125"/>
            <a:ext cx="8520600" cy="792600"/>
          </a:xfrm>
          <a:prstGeom prst="rect">
            <a:avLst/>
          </a:prstGeom>
        </p:spPr>
        <p:txBody>
          <a:bodyPr anchorCtr="0" anchor="t" bIns="93125" lIns="93125" spcFirstLastPara="1" rIns="93125" wrap="square" tIns="931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7" name="Google Shape;327;p66"/>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8" name="Shape 328"/>
        <p:cNvGrpSpPr/>
        <p:nvPr/>
      </p:nvGrpSpPr>
      <p:grpSpPr>
        <a:xfrm>
          <a:off x="0" y="0"/>
          <a:ext cx="0" cy="0"/>
          <a:chOff x="0" y="0"/>
          <a:chExt cx="0" cy="0"/>
        </a:xfrm>
      </p:grpSpPr>
      <p:sp>
        <p:nvSpPr>
          <p:cNvPr id="329" name="Google Shape;329;p67"/>
          <p:cNvSpPr txBox="1"/>
          <p:nvPr>
            <p:ph type="title"/>
          </p:nvPr>
        </p:nvSpPr>
        <p:spPr>
          <a:xfrm>
            <a:off x="311700" y="2150850"/>
            <a:ext cx="8520600" cy="841800"/>
          </a:xfrm>
          <a:prstGeom prst="rect">
            <a:avLst/>
          </a:prstGeom>
        </p:spPr>
        <p:txBody>
          <a:bodyPr anchorCtr="0" anchor="ctr" bIns="93125" lIns="93125" spcFirstLastPara="1" rIns="93125" wrap="square" tIns="931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p:txBody>
      </p:sp>
      <p:sp>
        <p:nvSpPr>
          <p:cNvPr id="330" name="Google Shape;330;p67"/>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31" name="Shape 331"/>
        <p:cNvGrpSpPr/>
        <p:nvPr/>
      </p:nvGrpSpPr>
      <p:grpSpPr>
        <a:xfrm>
          <a:off x="0" y="0"/>
          <a:ext cx="0" cy="0"/>
          <a:chOff x="0" y="0"/>
          <a:chExt cx="0" cy="0"/>
        </a:xfrm>
      </p:grpSpPr>
      <p:sp>
        <p:nvSpPr>
          <p:cNvPr id="332" name="Google Shape;332;p68"/>
          <p:cNvSpPr txBox="1"/>
          <p:nvPr>
            <p:ph type="title"/>
          </p:nvPr>
        </p:nvSpPr>
        <p:spPr>
          <a:xfrm>
            <a:off x="311700" y="445025"/>
            <a:ext cx="8520600" cy="572700"/>
          </a:xfrm>
          <a:prstGeom prst="rect">
            <a:avLst/>
          </a:prstGeom>
        </p:spPr>
        <p:txBody>
          <a:bodyPr anchorCtr="0" anchor="t" bIns="93125" lIns="93125" spcFirstLastPara="1" rIns="93125" wrap="square" tIns="931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68"/>
          <p:cNvSpPr txBox="1"/>
          <p:nvPr>
            <p:ph idx="1" type="body"/>
          </p:nvPr>
        </p:nvSpPr>
        <p:spPr>
          <a:xfrm>
            <a:off x="311700" y="1152475"/>
            <a:ext cx="8520600" cy="3416400"/>
          </a:xfrm>
          <a:prstGeom prst="rect">
            <a:avLst/>
          </a:prstGeom>
        </p:spPr>
        <p:txBody>
          <a:bodyPr anchorCtr="0" anchor="t" bIns="93125" lIns="93125" spcFirstLastPara="1" rIns="93125" wrap="square" tIns="931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34" name="Google Shape;334;p68"/>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5" name="Shape 335"/>
        <p:cNvGrpSpPr/>
        <p:nvPr/>
      </p:nvGrpSpPr>
      <p:grpSpPr>
        <a:xfrm>
          <a:off x="0" y="0"/>
          <a:ext cx="0" cy="0"/>
          <a:chOff x="0" y="0"/>
          <a:chExt cx="0" cy="0"/>
        </a:xfrm>
      </p:grpSpPr>
      <p:sp>
        <p:nvSpPr>
          <p:cNvPr id="336" name="Google Shape;336;p69"/>
          <p:cNvSpPr txBox="1"/>
          <p:nvPr>
            <p:ph type="title"/>
          </p:nvPr>
        </p:nvSpPr>
        <p:spPr>
          <a:xfrm>
            <a:off x="311700" y="445025"/>
            <a:ext cx="8520600" cy="572700"/>
          </a:xfrm>
          <a:prstGeom prst="rect">
            <a:avLst/>
          </a:prstGeom>
        </p:spPr>
        <p:txBody>
          <a:bodyPr anchorCtr="0" anchor="t" bIns="93125" lIns="93125" spcFirstLastPara="1" rIns="93125" wrap="square" tIns="931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69"/>
          <p:cNvSpPr txBox="1"/>
          <p:nvPr>
            <p:ph idx="1" type="body"/>
          </p:nvPr>
        </p:nvSpPr>
        <p:spPr>
          <a:xfrm>
            <a:off x="311700" y="1152475"/>
            <a:ext cx="3999900" cy="3416400"/>
          </a:xfrm>
          <a:prstGeom prst="rect">
            <a:avLst/>
          </a:prstGeom>
        </p:spPr>
        <p:txBody>
          <a:bodyPr anchorCtr="0" anchor="t" bIns="93125" lIns="93125" spcFirstLastPara="1" rIns="93125" wrap="square" tIns="931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8" name="Google Shape;338;p69"/>
          <p:cNvSpPr txBox="1"/>
          <p:nvPr>
            <p:ph idx="2" type="body"/>
          </p:nvPr>
        </p:nvSpPr>
        <p:spPr>
          <a:xfrm>
            <a:off x="4832400" y="1152475"/>
            <a:ext cx="3999900" cy="3416400"/>
          </a:xfrm>
          <a:prstGeom prst="rect">
            <a:avLst/>
          </a:prstGeom>
        </p:spPr>
        <p:txBody>
          <a:bodyPr anchorCtr="0" anchor="t" bIns="93125" lIns="93125" spcFirstLastPara="1" rIns="93125" wrap="square" tIns="931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9" name="Google Shape;339;p69"/>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40" name="Shape 340"/>
        <p:cNvGrpSpPr/>
        <p:nvPr/>
      </p:nvGrpSpPr>
      <p:grpSpPr>
        <a:xfrm>
          <a:off x="0" y="0"/>
          <a:ext cx="0" cy="0"/>
          <a:chOff x="0" y="0"/>
          <a:chExt cx="0" cy="0"/>
        </a:xfrm>
      </p:grpSpPr>
      <p:sp>
        <p:nvSpPr>
          <p:cNvPr id="341" name="Google Shape;341;p70"/>
          <p:cNvSpPr txBox="1"/>
          <p:nvPr>
            <p:ph type="title"/>
          </p:nvPr>
        </p:nvSpPr>
        <p:spPr>
          <a:xfrm>
            <a:off x="311700" y="445025"/>
            <a:ext cx="8520600" cy="572700"/>
          </a:xfrm>
          <a:prstGeom prst="rect">
            <a:avLst/>
          </a:prstGeom>
        </p:spPr>
        <p:txBody>
          <a:bodyPr anchorCtr="0" anchor="t" bIns="93125" lIns="93125" spcFirstLastPara="1" rIns="93125" wrap="square" tIns="931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2" name="Google Shape;342;p70"/>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3" name="Shape 343"/>
        <p:cNvGrpSpPr/>
        <p:nvPr/>
      </p:nvGrpSpPr>
      <p:grpSpPr>
        <a:xfrm>
          <a:off x="0" y="0"/>
          <a:ext cx="0" cy="0"/>
          <a:chOff x="0" y="0"/>
          <a:chExt cx="0" cy="0"/>
        </a:xfrm>
      </p:grpSpPr>
      <p:sp>
        <p:nvSpPr>
          <p:cNvPr id="344" name="Google Shape;344;p71"/>
          <p:cNvSpPr txBox="1"/>
          <p:nvPr>
            <p:ph type="title"/>
          </p:nvPr>
        </p:nvSpPr>
        <p:spPr>
          <a:xfrm>
            <a:off x="311700" y="555600"/>
            <a:ext cx="2808000" cy="755700"/>
          </a:xfrm>
          <a:prstGeom prst="rect">
            <a:avLst/>
          </a:prstGeom>
        </p:spPr>
        <p:txBody>
          <a:bodyPr anchorCtr="0" anchor="b" bIns="93125" lIns="93125" spcFirstLastPara="1" rIns="93125" wrap="square" tIns="931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5" name="Google Shape;345;p71"/>
          <p:cNvSpPr txBox="1"/>
          <p:nvPr>
            <p:ph idx="1" type="body"/>
          </p:nvPr>
        </p:nvSpPr>
        <p:spPr>
          <a:xfrm>
            <a:off x="311700" y="1389600"/>
            <a:ext cx="2808000" cy="3179400"/>
          </a:xfrm>
          <a:prstGeom prst="rect">
            <a:avLst/>
          </a:prstGeom>
        </p:spPr>
        <p:txBody>
          <a:bodyPr anchorCtr="0" anchor="t" bIns="93125" lIns="93125" spcFirstLastPara="1" rIns="93125" wrap="square" tIns="931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6" name="Google Shape;346;p71"/>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47" name="Shape 347"/>
        <p:cNvGrpSpPr/>
        <p:nvPr/>
      </p:nvGrpSpPr>
      <p:grpSpPr>
        <a:xfrm>
          <a:off x="0" y="0"/>
          <a:ext cx="0" cy="0"/>
          <a:chOff x="0" y="0"/>
          <a:chExt cx="0" cy="0"/>
        </a:xfrm>
      </p:grpSpPr>
      <p:sp>
        <p:nvSpPr>
          <p:cNvPr id="348" name="Google Shape;348;p72"/>
          <p:cNvSpPr txBox="1"/>
          <p:nvPr>
            <p:ph type="title"/>
          </p:nvPr>
        </p:nvSpPr>
        <p:spPr>
          <a:xfrm>
            <a:off x="490250" y="450150"/>
            <a:ext cx="6367800" cy="4090800"/>
          </a:xfrm>
          <a:prstGeom prst="rect">
            <a:avLst/>
          </a:prstGeom>
        </p:spPr>
        <p:txBody>
          <a:bodyPr anchorCtr="0" anchor="ctr" bIns="93125" lIns="93125" spcFirstLastPara="1" rIns="93125" wrap="square" tIns="93125">
            <a:noAutofit/>
          </a:bodyPr>
          <a:lstStyle>
            <a:lvl1pPr lvl="0" rtl="0">
              <a:spcBef>
                <a:spcPts val="0"/>
              </a:spcBef>
              <a:spcAft>
                <a:spcPts val="0"/>
              </a:spcAft>
              <a:buSzPts val="4900"/>
              <a:buNone/>
              <a:defRPr sz="4900"/>
            </a:lvl1pPr>
            <a:lvl2pPr lvl="1" rtl="0">
              <a:spcBef>
                <a:spcPts val="0"/>
              </a:spcBef>
              <a:spcAft>
                <a:spcPts val="0"/>
              </a:spcAft>
              <a:buSzPts val="4900"/>
              <a:buNone/>
              <a:defRPr sz="4900"/>
            </a:lvl2pPr>
            <a:lvl3pPr lvl="2" rtl="0">
              <a:spcBef>
                <a:spcPts val="0"/>
              </a:spcBef>
              <a:spcAft>
                <a:spcPts val="0"/>
              </a:spcAft>
              <a:buSzPts val="4900"/>
              <a:buNone/>
              <a:defRPr sz="4900"/>
            </a:lvl3pPr>
            <a:lvl4pPr lvl="3" rtl="0">
              <a:spcBef>
                <a:spcPts val="0"/>
              </a:spcBef>
              <a:spcAft>
                <a:spcPts val="0"/>
              </a:spcAft>
              <a:buSzPts val="4900"/>
              <a:buNone/>
              <a:defRPr sz="4900"/>
            </a:lvl4pPr>
            <a:lvl5pPr lvl="4" rtl="0">
              <a:spcBef>
                <a:spcPts val="0"/>
              </a:spcBef>
              <a:spcAft>
                <a:spcPts val="0"/>
              </a:spcAft>
              <a:buSzPts val="4900"/>
              <a:buNone/>
              <a:defRPr sz="4900"/>
            </a:lvl5pPr>
            <a:lvl6pPr lvl="5" rtl="0">
              <a:spcBef>
                <a:spcPts val="0"/>
              </a:spcBef>
              <a:spcAft>
                <a:spcPts val="0"/>
              </a:spcAft>
              <a:buSzPts val="4900"/>
              <a:buNone/>
              <a:defRPr sz="4900"/>
            </a:lvl6pPr>
            <a:lvl7pPr lvl="6" rtl="0">
              <a:spcBef>
                <a:spcPts val="0"/>
              </a:spcBef>
              <a:spcAft>
                <a:spcPts val="0"/>
              </a:spcAft>
              <a:buSzPts val="4900"/>
              <a:buNone/>
              <a:defRPr sz="4900"/>
            </a:lvl7pPr>
            <a:lvl8pPr lvl="7" rtl="0">
              <a:spcBef>
                <a:spcPts val="0"/>
              </a:spcBef>
              <a:spcAft>
                <a:spcPts val="0"/>
              </a:spcAft>
              <a:buSzPts val="4900"/>
              <a:buNone/>
              <a:defRPr sz="4900"/>
            </a:lvl8pPr>
            <a:lvl9pPr lvl="8" rtl="0">
              <a:spcBef>
                <a:spcPts val="0"/>
              </a:spcBef>
              <a:spcAft>
                <a:spcPts val="0"/>
              </a:spcAft>
              <a:buSzPts val="4900"/>
              <a:buNone/>
              <a:defRPr sz="4900"/>
            </a:lvl9pPr>
          </a:lstStyle>
          <a:p/>
        </p:txBody>
      </p:sp>
      <p:sp>
        <p:nvSpPr>
          <p:cNvPr id="349" name="Google Shape;349;p72"/>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0" name="Shape 350"/>
        <p:cNvGrpSpPr/>
        <p:nvPr/>
      </p:nvGrpSpPr>
      <p:grpSpPr>
        <a:xfrm>
          <a:off x="0" y="0"/>
          <a:ext cx="0" cy="0"/>
          <a:chOff x="0" y="0"/>
          <a:chExt cx="0" cy="0"/>
        </a:xfrm>
      </p:grpSpPr>
      <p:sp>
        <p:nvSpPr>
          <p:cNvPr id="351" name="Google Shape;351;p73"/>
          <p:cNvSpPr/>
          <p:nvPr/>
        </p:nvSpPr>
        <p:spPr>
          <a:xfrm>
            <a:off x="4572000" y="-125"/>
            <a:ext cx="4572000" cy="5143500"/>
          </a:xfrm>
          <a:prstGeom prst="rect">
            <a:avLst/>
          </a:prstGeom>
          <a:solidFill>
            <a:schemeClr val="lt2"/>
          </a:solid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52" name="Google Shape;352;p73"/>
          <p:cNvSpPr txBox="1"/>
          <p:nvPr>
            <p:ph type="title"/>
          </p:nvPr>
        </p:nvSpPr>
        <p:spPr>
          <a:xfrm>
            <a:off x="265500" y="1233175"/>
            <a:ext cx="4045200" cy="1482300"/>
          </a:xfrm>
          <a:prstGeom prst="rect">
            <a:avLst/>
          </a:prstGeom>
        </p:spPr>
        <p:txBody>
          <a:bodyPr anchorCtr="0" anchor="b" bIns="93125" lIns="93125" spcFirstLastPara="1" rIns="93125" wrap="square" tIns="93125">
            <a:noAutofit/>
          </a:bodyPr>
          <a:lstStyle>
            <a:lvl1pPr lvl="0" rtl="0" algn="ctr">
              <a:spcBef>
                <a:spcPts val="0"/>
              </a:spcBef>
              <a:spcAft>
                <a:spcPts val="0"/>
              </a:spcAft>
              <a:buSzPts val="4300"/>
              <a:buNone/>
              <a:defRPr sz="4300"/>
            </a:lvl1pPr>
            <a:lvl2pPr lvl="1" rtl="0" algn="ctr">
              <a:spcBef>
                <a:spcPts val="0"/>
              </a:spcBef>
              <a:spcAft>
                <a:spcPts val="0"/>
              </a:spcAft>
              <a:buSzPts val="4300"/>
              <a:buNone/>
              <a:defRPr sz="4300"/>
            </a:lvl2pPr>
            <a:lvl3pPr lvl="2" rtl="0" algn="ctr">
              <a:spcBef>
                <a:spcPts val="0"/>
              </a:spcBef>
              <a:spcAft>
                <a:spcPts val="0"/>
              </a:spcAft>
              <a:buSzPts val="4300"/>
              <a:buNone/>
              <a:defRPr sz="4300"/>
            </a:lvl3pPr>
            <a:lvl4pPr lvl="3" rtl="0" algn="ctr">
              <a:spcBef>
                <a:spcPts val="0"/>
              </a:spcBef>
              <a:spcAft>
                <a:spcPts val="0"/>
              </a:spcAft>
              <a:buSzPts val="4300"/>
              <a:buNone/>
              <a:defRPr sz="4300"/>
            </a:lvl4pPr>
            <a:lvl5pPr lvl="4" rtl="0" algn="ctr">
              <a:spcBef>
                <a:spcPts val="0"/>
              </a:spcBef>
              <a:spcAft>
                <a:spcPts val="0"/>
              </a:spcAft>
              <a:buSzPts val="4300"/>
              <a:buNone/>
              <a:defRPr sz="4300"/>
            </a:lvl5pPr>
            <a:lvl6pPr lvl="5" rtl="0" algn="ctr">
              <a:spcBef>
                <a:spcPts val="0"/>
              </a:spcBef>
              <a:spcAft>
                <a:spcPts val="0"/>
              </a:spcAft>
              <a:buSzPts val="4300"/>
              <a:buNone/>
              <a:defRPr sz="4300"/>
            </a:lvl6pPr>
            <a:lvl7pPr lvl="6" rtl="0" algn="ctr">
              <a:spcBef>
                <a:spcPts val="0"/>
              </a:spcBef>
              <a:spcAft>
                <a:spcPts val="0"/>
              </a:spcAft>
              <a:buSzPts val="4300"/>
              <a:buNone/>
              <a:defRPr sz="4300"/>
            </a:lvl7pPr>
            <a:lvl8pPr lvl="7" rtl="0" algn="ctr">
              <a:spcBef>
                <a:spcPts val="0"/>
              </a:spcBef>
              <a:spcAft>
                <a:spcPts val="0"/>
              </a:spcAft>
              <a:buSzPts val="4300"/>
              <a:buNone/>
              <a:defRPr sz="4300"/>
            </a:lvl8pPr>
            <a:lvl9pPr lvl="8" rtl="0" algn="ctr">
              <a:spcBef>
                <a:spcPts val="0"/>
              </a:spcBef>
              <a:spcAft>
                <a:spcPts val="0"/>
              </a:spcAft>
              <a:buSzPts val="4300"/>
              <a:buNone/>
              <a:defRPr sz="4300"/>
            </a:lvl9pPr>
          </a:lstStyle>
          <a:p/>
        </p:txBody>
      </p:sp>
      <p:sp>
        <p:nvSpPr>
          <p:cNvPr id="353" name="Google Shape;353;p73"/>
          <p:cNvSpPr txBox="1"/>
          <p:nvPr>
            <p:ph idx="1" type="subTitle"/>
          </p:nvPr>
        </p:nvSpPr>
        <p:spPr>
          <a:xfrm>
            <a:off x="265500" y="2803075"/>
            <a:ext cx="4045200" cy="1235100"/>
          </a:xfrm>
          <a:prstGeom prst="rect">
            <a:avLst/>
          </a:prstGeom>
        </p:spPr>
        <p:txBody>
          <a:bodyPr anchorCtr="0" anchor="t" bIns="93125" lIns="93125" spcFirstLastPara="1" rIns="93125" wrap="square" tIns="931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4" name="Google Shape;354;p73"/>
          <p:cNvSpPr txBox="1"/>
          <p:nvPr>
            <p:ph idx="2" type="body"/>
          </p:nvPr>
        </p:nvSpPr>
        <p:spPr>
          <a:xfrm>
            <a:off x="4939500" y="724075"/>
            <a:ext cx="3837000" cy="3695100"/>
          </a:xfrm>
          <a:prstGeom prst="rect">
            <a:avLst/>
          </a:prstGeom>
        </p:spPr>
        <p:txBody>
          <a:bodyPr anchorCtr="0" anchor="ctr" bIns="93125" lIns="93125" spcFirstLastPara="1" rIns="93125" wrap="square" tIns="931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55" name="Google Shape;355;p73"/>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56" name="Shape 356"/>
        <p:cNvGrpSpPr/>
        <p:nvPr/>
      </p:nvGrpSpPr>
      <p:grpSpPr>
        <a:xfrm>
          <a:off x="0" y="0"/>
          <a:ext cx="0" cy="0"/>
          <a:chOff x="0" y="0"/>
          <a:chExt cx="0" cy="0"/>
        </a:xfrm>
      </p:grpSpPr>
      <p:sp>
        <p:nvSpPr>
          <p:cNvPr id="357" name="Google Shape;357;p74"/>
          <p:cNvSpPr txBox="1"/>
          <p:nvPr>
            <p:ph idx="1" type="body"/>
          </p:nvPr>
        </p:nvSpPr>
        <p:spPr>
          <a:xfrm>
            <a:off x="311700" y="4230575"/>
            <a:ext cx="5998800" cy="605100"/>
          </a:xfrm>
          <a:prstGeom prst="rect">
            <a:avLst/>
          </a:prstGeom>
        </p:spPr>
        <p:txBody>
          <a:bodyPr anchorCtr="0" anchor="ctr" bIns="93125" lIns="93125" spcFirstLastPara="1" rIns="93125" wrap="square" tIns="93125">
            <a:noAutofit/>
          </a:bodyPr>
          <a:lstStyle>
            <a:lvl1pPr indent="-228600" lvl="0" marL="457200" rtl="0">
              <a:lnSpc>
                <a:spcPct val="100000"/>
              </a:lnSpc>
              <a:spcBef>
                <a:spcPts val="0"/>
              </a:spcBef>
              <a:spcAft>
                <a:spcPts val="0"/>
              </a:spcAft>
              <a:buSzPts val="1800"/>
              <a:buNone/>
              <a:defRPr/>
            </a:lvl1pPr>
          </a:lstStyle>
          <a:p/>
        </p:txBody>
      </p:sp>
      <p:sp>
        <p:nvSpPr>
          <p:cNvPr id="358" name="Google Shape;358;p74"/>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59" name="Shape 359"/>
        <p:cNvGrpSpPr/>
        <p:nvPr/>
      </p:nvGrpSpPr>
      <p:grpSpPr>
        <a:xfrm>
          <a:off x="0" y="0"/>
          <a:ext cx="0" cy="0"/>
          <a:chOff x="0" y="0"/>
          <a:chExt cx="0" cy="0"/>
        </a:xfrm>
      </p:grpSpPr>
      <p:sp>
        <p:nvSpPr>
          <p:cNvPr id="360" name="Google Shape;360;p75"/>
          <p:cNvSpPr txBox="1"/>
          <p:nvPr>
            <p:ph hasCustomPrompt="1" type="title"/>
          </p:nvPr>
        </p:nvSpPr>
        <p:spPr>
          <a:xfrm>
            <a:off x="311700" y="1106125"/>
            <a:ext cx="8520600" cy="1963500"/>
          </a:xfrm>
          <a:prstGeom prst="rect">
            <a:avLst/>
          </a:prstGeom>
        </p:spPr>
        <p:txBody>
          <a:bodyPr anchorCtr="0" anchor="b" bIns="93125" lIns="93125" spcFirstLastPara="1" rIns="93125" wrap="square" tIns="93125">
            <a:noAutofit/>
          </a:bodyPr>
          <a:lstStyle>
            <a:lvl1pPr lvl="0" rtl="0" algn="ctr">
              <a:spcBef>
                <a:spcPts val="0"/>
              </a:spcBef>
              <a:spcAft>
                <a:spcPts val="0"/>
              </a:spcAft>
              <a:buSzPts val="12200"/>
              <a:buNone/>
              <a:defRPr sz="12200"/>
            </a:lvl1pPr>
            <a:lvl2pPr lvl="1" rtl="0" algn="ctr">
              <a:spcBef>
                <a:spcPts val="0"/>
              </a:spcBef>
              <a:spcAft>
                <a:spcPts val="0"/>
              </a:spcAft>
              <a:buSzPts val="12200"/>
              <a:buNone/>
              <a:defRPr sz="12200"/>
            </a:lvl2pPr>
            <a:lvl3pPr lvl="2" rtl="0" algn="ctr">
              <a:spcBef>
                <a:spcPts val="0"/>
              </a:spcBef>
              <a:spcAft>
                <a:spcPts val="0"/>
              </a:spcAft>
              <a:buSzPts val="12200"/>
              <a:buNone/>
              <a:defRPr sz="12200"/>
            </a:lvl3pPr>
            <a:lvl4pPr lvl="3" rtl="0" algn="ctr">
              <a:spcBef>
                <a:spcPts val="0"/>
              </a:spcBef>
              <a:spcAft>
                <a:spcPts val="0"/>
              </a:spcAft>
              <a:buSzPts val="12200"/>
              <a:buNone/>
              <a:defRPr sz="12200"/>
            </a:lvl4pPr>
            <a:lvl5pPr lvl="4" rtl="0" algn="ctr">
              <a:spcBef>
                <a:spcPts val="0"/>
              </a:spcBef>
              <a:spcAft>
                <a:spcPts val="0"/>
              </a:spcAft>
              <a:buSzPts val="12200"/>
              <a:buNone/>
              <a:defRPr sz="12200"/>
            </a:lvl5pPr>
            <a:lvl6pPr lvl="5" rtl="0" algn="ctr">
              <a:spcBef>
                <a:spcPts val="0"/>
              </a:spcBef>
              <a:spcAft>
                <a:spcPts val="0"/>
              </a:spcAft>
              <a:buSzPts val="12200"/>
              <a:buNone/>
              <a:defRPr sz="12200"/>
            </a:lvl6pPr>
            <a:lvl7pPr lvl="6" rtl="0" algn="ctr">
              <a:spcBef>
                <a:spcPts val="0"/>
              </a:spcBef>
              <a:spcAft>
                <a:spcPts val="0"/>
              </a:spcAft>
              <a:buSzPts val="12200"/>
              <a:buNone/>
              <a:defRPr sz="12200"/>
            </a:lvl7pPr>
            <a:lvl8pPr lvl="7" rtl="0" algn="ctr">
              <a:spcBef>
                <a:spcPts val="0"/>
              </a:spcBef>
              <a:spcAft>
                <a:spcPts val="0"/>
              </a:spcAft>
              <a:buSzPts val="12200"/>
              <a:buNone/>
              <a:defRPr sz="12200"/>
            </a:lvl8pPr>
            <a:lvl9pPr lvl="8" rtl="0" algn="ctr">
              <a:spcBef>
                <a:spcPts val="0"/>
              </a:spcBef>
              <a:spcAft>
                <a:spcPts val="0"/>
              </a:spcAft>
              <a:buSzPts val="12200"/>
              <a:buNone/>
              <a:defRPr sz="12200"/>
            </a:lvl9pPr>
          </a:lstStyle>
          <a:p>
            <a:r>
              <a:t>xx%</a:t>
            </a:r>
          </a:p>
        </p:txBody>
      </p:sp>
      <p:sp>
        <p:nvSpPr>
          <p:cNvPr id="361" name="Google Shape;361;p75"/>
          <p:cNvSpPr txBox="1"/>
          <p:nvPr>
            <p:ph idx="1" type="body"/>
          </p:nvPr>
        </p:nvSpPr>
        <p:spPr>
          <a:xfrm>
            <a:off x="311700" y="3152225"/>
            <a:ext cx="8520600" cy="1300800"/>
          </a:xfrm>
          <a:prstGeom prst="rect">
            <a:avLst/>
          </a:prstGeom>
        </p:spPr>
        <p:txBody>
          <a:bodyPr anchorCtr="0" anchor="t" bIns="93125" lIns="93125" spcFirstLastPara="1" rIns="93125" wrap="square" tIns="931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62" name="Google Shape;362;p75"/>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63" name="Shape 363"/>
        <p:cNvGrpSpPr/>
        <p:nvPr/>
      </p:nvGrpSpPr>
      <p:grpSpPr>
        <a:xfrm>
          <a:off x="0" y="0"/>
          <a:ext cx="0" cy="0"/>
          <a:chOff x="0" y="0"/>
          <a:chExt cx="0" cy="0"/>
        </a:xfrm>
      </p:grpSpPr>
      <p:sp>
        <p:nvSpPr>
          <p:cNvPr id="364" name="Google Shape;364;p76"/>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AND_BODY_1">
    <p:spTree>
      <p:nvGrpSpPr>
        <p:cNvPr id="365" name="Shape 365"/>
        <p:cNvGrpSpPr/>
        <p:nvPr/>
      </p:nvGrpSpPr>
      <p:grpSpPr>
        <a:xfrm>
          <a:off x="0" y="0"/>
          <a:ext cx="0" cy="0"/>
          <a:chOff x="0" y="0"/>
          <a:chExt cx="0" cy="0"/>
        </a:xfrm>
      </p:grpSpPr>
      <p:sp>
        <p:nvSpPr>
          <p:cNvPr id="366" name="Google Shape;366;p77"/>
          <p:cNvSpPr txBox="1"/>
          <p:nvPr>
            <p:ph type="title"/>
          </p:nvPr>
        </p:nvSpPr>
        <p:spPr>
          <a:xfrm>
            <a:off x="628560" y="273780"/>
            <a:ext cx="7886400" cy="993900"/>
          </a:xfrm>
          <a:prstGeom prst="rect">
            <a:avLst/>
          </a:prstGeom>
          <a:noFill/>
          <a:ln>
            <a:noFill/>
          </a:ln>
        </p:spPr>
        <p:txBody>
          <a:bodyPr anchorCtr="0" anchor="ctr" bIns="69850" lIns="69850" spcFirstLastPara="1" rIns="69850" wrap="square" tIns="69850">
            <a:noAutofit/>
          </a:bodyPr>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367" name="Google Shape;367;p77"/>
          <p:cNvSpPr txBox="1"/>
          <p:nvPr>
            <p:ph idx="1" type="subTitle"/>
          </p:nvPr>
        </p:nvSpPr>
        <p:spPr>
          <a:xfrm>
            <a:off x="628560" y="1369170"/>
            <a:ext cx="7886400" cy="3263100"/>
          </a:xfrm>
          <a:prstGeom prst="rect">
            <a:avLst/>
          </a:prstGeom>
          <a:noFill/>
          <a:ln>
            <a:noFill/>
          </a:ln>
        </p:spPr>
        <p:txBody>
          <a:bodyPr anchorCtr="0" anchor="ctr" bIns="69850" lIns="69850" spcFirstLastPara="1" rIns="69850" wrap="square" tIns="69850">
            <a:noAutofit/>
          </a:bodyPr>
          <a:lstStyle>
            <a:lvl1pPr lvl="0" marR="0" rtl="0" algn="l">
              <a:spcBef>
                <a:spcPts val="0"/>
              </a:spcBef>
              <a:spcAft>
                <a:spcPts val="0"/>
              </a:spcAft>
              <a:buSzPts val="1100"/>
              <a:buNone/>
              <a:defRPr b="0" i="0" sz="1400" u="none" cap="none" strike="noStrike"/>
            </a:lvl1pPr>
            <a:lvl2pPr lvl="1" marR="0" rtl="0" algn="l">
              <a:spcBef>
                <a:spcPts val="1600"/>
              </a:spcBef>
              <a:spcAft>
                <a:spcPts val="0"/>
              </a:spcAft>
              <a:buSzPts val="1100"/>
              <a:buNone/>
              <a:defRPr b="0" i="0" sz="1400" u="none" cap="none" strike="noStrike"/>
            </a:lvl2pPr>
            <a:lvl3pPr lvl="2" marR="0" rtl="0" algn="l">
              <a:spcBef>
                <a:spcPts val="1600"/>
              </a:spcBef>
              <a:spcAft>
                <a:spcPts val="0"/>
              </a:spcAft>
              <a:buSzPts val="1100"/>
              <a:buNone/>
              <a:defRPr b="0" i="0" sz="1400" u="none" cap="none" strike="noStrike"/>
            </a:lvl3pPr>
            <a:lvl4pPr lvl="3" marR="0" rtl="0" algn="l">
              <a:spcBef>
                <a:spcPts val="1600"/>
              </a:spcBef>
              <a:spcAft>
                <a:spcPts val="0"/>
              </a:spcAft>
              <a:buSzPts val="1100"/>
              <a:buNone/>
              <a:defRPr b="0" i="0" sz="1400" u="none" cap="none" strike="noStrike"/>
            </a:lvl4pPr>
            <a:lvl5pPr lvl="4" marR="0" rtl="0" algn="l">
              <a:spcBef>
                <a:spcPts val="1600"/>
              </a:spcBef>
              <a:spcAft>
                <a:spcPts val="0"/>
              </a:spcAft>
              <a:buSzPts val="1100"/>
              <a:buNone/>
              <a:defRPr b="0" i="0" sz="1400" u="none" cap="none" strike="noStrike"/>
            </a:lvl5pPr>
            <a:lvl6pPr lvl="5" marR="0" rtl="0" algn="l">
              <a:spcBef>
                <a:spcPts val="1600"/>
              </a:spcBef>
              <a:spcAft>
                <a:spcPts val="0"/>
              </a:spcAft>
              <a:buSzPts val="1100"/>
              <a:buNone/>
              <a:defRPr b="0" i="0" sz="1400" u="none" cap="none" strike="noStrike"/>
            </a:lvl6pPr>
            <a:lvl7pPr lvl="6" marR="0" rtl="0" algn="l">
              <a:spcBef>
                <a:spcPts val="1600"/>
              </a:spcBef>
              <a:spcAft>
                <a:spcPts val="0"/>
              </a:spcAft>
              <a:buSzPts val="1100"/>
              <a:buNone/>
              <a:defRPr b="0" i="0" sz="1400" u="none" cap="none" strike="noStrike"/>
            </a:lvl7pPr>
            <a:lvl8pPr lvl="7" marR="0" rtl="0" algn="l">
              <a:spcBef>
                <a:spcPts val="1600"/>
              </a:spcBef>
              <a:spcAft>
                <a:spcPts val="0"/>
              </a:spcAft>
              <a:buSzPts val="1100"/>
              <a:buNone/>
              <a:defRPr b="0" i="0" sz="1400" u="none" cap="none" strike="noStrike"/>
            </a:lvl8pPr>
            <a:lvl9pPr lvl="8" marR="0" rtl="0" algn="l">
              <a:spcBef>
                <a:spcPts val="1600"/>
              </a:spcBef>
              <a:spcAft>
                <a:spcPts val="1600"/>
              </a:spcAft>
              <a:buSzPts val="1100"/>
              <a:buNone/>
              <a:defRPr b="0" i="0" sz="1400" u="none" cap="none" strike="noStrike"/>
            </a:lvl9pPr>
          </a:lstStyle>
          <a:p/>
        </p:txBody>
      </p:sp>
      <p:sp>
        <p:nvSpPr>
          <p:cNvPr id="368" name="Google Shape;368;p77"/>
          <p:cNvSpPr txBox="1"/>
          <p:nvPr>
            <p:ph idx="12" type="sldNum"/>
          </p:nvPr>
        </p:nvSpPr>
        <p:spPr>
          <a:xfrm>
            <a:off x="8556784" y="4749851"/>
            <a:ext cx="548700" cy="393900"/>
          </a:xfrm>
          <a:prstGeom prst="rect">
            <a:avLst/>
          </a:prstGeom>
        </p:spPr>
        <p:txBody>
          <a:bodyPr anchorCtr="0" anchor="t" bIns="93125" lIns="93125" spcFirstLastPara="1" rIns="93125" wrap="square" tIns="93125">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1.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theme" Target="../theme/theme4.xml"/><Relationship Id="rId25" Type="http://schemas.openxmlformats.org/officeDocument/2006/relationships/slideLayout" Target="../slideLayouts/slideLayout61.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theme" Target="../theme/theme2.xml"/><Relationship Id="rId12"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3100"/>
              <a:buFont typeface="Helvetica Neue Light"/>
              <a:buNone/>
              <a:defRPr b="0" i="0" sz="31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52" name="Google Shape;52;p13"/>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74650" lvl="1" marL="914400" marR="0" rtl="0" algn="l">
              <a:lnSpc>
                <a:spcPct val="100000"/>
              </a:lnSpc>
              <a:spcBef>
                <a:spcPts val="2700"/>
              </a:spcBef>
              <a:spcAft>
                <a:spcPts val="0"/>
              </a:spcAft>
              <a:buClr>
                <a:srgbClr val="000000"/>
              </a:buClr>
              <a:buSzPts val="23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3"/>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5" name="Shape 185"/>
        <p:cNvGrpSpPr/>
        <p:nvPr/>
      </p:nvGrpSpPr>
      <p:grpSpPr>
        <a:xfrm>
          <a:off x="0" y="0"/>
          <a:ext cx="0" cy="0"/>
          <a:chOff x="0" y="0"/>
          <a:chExt cx="0" cy="0"/>
        </a:xfrm>
      </p:grpSpPr>
      <p:sp>
        <p:nvSpPr>
          <p:cNvPr id="186" name="Google Shape;186;p39"/>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noAutofit/>
          </a:bodyPr>
          <a:lstStyle>
            <a:lvl1pPr lvl="0"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52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87" name="Google Shape;187;p39"/>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noAutofit/>
          </a:bodyPr>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88" name="Google Shape;188;p39"/>
          <p:cNvSpPr txBox="1"/>
          <p:nvPr>
            <p:ph idx="12" type="sldNum"/>
          </p:nvPr>
        </p:nvSpPr>
        <p:spPr>
          <a:xfrm>
            <a:off x="4437983" y="4878958"/>
            <a:ext cx="2589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20" name="Shape 320"/>
        <p:cNvGrpSpPr/>
        <p:nvPr/>
      </p:nvGrpSpPr>
      <p:grpSpPr>
        <a:xfrm>
          <a:off x="0" y="0"/>
          <a:ext cx="0" cy="0"/>
          <a:chOff x="0" y="0"/>
          <a:chExt cx="0" cy="0"/>
        </a:xfrm>
      </p:grpSpPr>
      <p:sp>
        <p:nvSpPr>
          <p:cNvPr id="321" name="Google Shape;321;p65"/>
          <p:cNvSpPr txBox="1"/>
          <p:nvPr>
            <p:ph type="title"/>
          </p:nvPr>
        </p:nvSpPr>
        <p:spPr>
          <a:xfrm>
            <a:off x="311700" y="445025"/>
            <a:ext cx="8520600" cy="572700"/>
          </a:xfrm>
          <a:prstGeom prst="rect">
            <a:avLst/>
          </a:prstGeom>
          <a:noFill/>
          <a:ln>
            <a:noFill/>
          </a:ln>
        </p:spPr>
        <p:txBody>
          <a:bodyPr anchorCtr="0" anchor="t" bIns="93125" lIns="93125" spcFirstLastPara="1" rIns="93125" wrap="square" tIns="931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2" name="Google Shape;322;p65"/>
          <p:cNvSpPr txBox="1"/>
          <p:nvPr>
            <p:ph idx="1" type="body"/>
          </p:nvPr>
        </p:nvSpPr>
        <p:spPr>
          <a:xfrm>
            <a:off x="311700" y="1152475"/>
            <a:ext cx="8520600" cy="3416400"/>
          </a:xfrm>
          <a:prstGeom prst="rect">
            <a:avLst/>
          </a:prstGeom>
          <a:noFill/>
          <a:ln>
            <a:noFill/>
          </a:ln>
        </p:spPr>
        <p:txBody>
          <a:bodyPr anchorCtr="0" anchor="t" bIns="93125" lIns="93125" spcFirstLastPara="1" rIns="93125" wrap="square" tIns="931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sz="1400">
                <a:solidFill>
                  <a:schemeClr val="dk2"/>
                </a:solidFill>
              </a:defRPr>
            </a:lvl2pPr>
            <a:lvl3pPr indent="-317500" lvl="2" marL="1371600" rtl="0">
              <a:lnSpc>
                <a:spcPct val="115000"/>
              </a:lnSpc>
              <a:spcBef>
                <a:spcPts val="1600"/>
              </a:spcBef>
              <a:spcAft>
                <a:spcPts val="0"/>
              </a:spcAft>
              <a:buClr>
                <a:schemeClr val="dk2"/>
              </a:buClr>
              <a:buSzPts val="1400"/>
              <a:buChar char="■"/>
              <a:defRPr sz="1400">
                <a:solidFill>
                  <a:schemeClr val="dk2"/>
                </a:solidFill>
              </a:defRPr>
            </a:lvl3pPr>
            <a:lvl4pPr indent="-317500" lvl="3" marL="1828800" rtl="0">
              <a:lnSpc>
                <a:spcPct val="115000"/>
              </a:lnSpc>
              <a:spcBef>
                <a:spcPts val="1600"/>
              </a:spcBef>
              <a:spcAft>
                <a:spcPts val="0"/>
              </a:spcAft>
              <a:buClr>
                <a:schemeClr val="dk2"/>
              </a:buClr>
              <a:buSzPts val="1400"/>
              <a:buChar char="●"/>
              <a:defRPr sz="1400">
                <a:solidFill>
                  <a:schemeClr val="dk2"/>
                </a:solidFill>
              </a:defRPr>
            </a:lvl4pPr>
            <a:lvl5pPr indent="-317500" lvl="4" marL="2286000" rtl="0">
              <a:lnSpc>
                <a:spcPct val="115000"/>
              </a:lnSpc>
              <a:spcBef>
                <a:spcPts val="1600"/>
              </a:spcBef>
              <a:spcAft>
                <a:spcPts val="0"/>
              </a:spcAft>
              <a:buClr>
                <a:schemeClr val="dk2"/>
              </a:buClr>
              <a:buSzPts val="1400"/>
              <a:buChar char="○"/>
              <a:defRPr sz="1400">
                <a:solidFill>
                  <a:schemeClr val="dk2"/>
                </a:solidFill>
              </a:defRPr>
            </a:lvl5pPr>
            <a:lvl6pPr indent="-317500" lvl="5" marL="2743200" rtl="0">
              <a:lnSpc>
                <a:spcPct val="115000"/>
              </a:lnSpc>
              <a:spcBef>
                <a:spcPts val="1600"/>
              </a:spcBef>
              <a:spcAft>
                <a:spcPts val="0"/>
              </a:spcAft>
              <a:buClr>
                <a:schemeClr val="dk2"/>
              </a:buClr>
              <a:buSzPts val="1400"/>
              <a:buChar char="■"/>
              <a:defRPr sz="1400">
                <a:solidFill>
                  <a:schemeClr val="dk2"/>
                </a:solidFill>
              </a:defRPr>
            </a:lvl6pPr>
            <a:lvl7pPr indent="-317500" lvl="6" marL="3200400" rtl="0">
              <a:lnSpc>
                <a:spcPct val="115000"/>
              </a:lnSpc>
              <a:spcBef>
                <a:spcPts val="1600"/>
              </a:spcBef>
              <a:spcAft>
                <a:spcPts val="0"/>
              </a:spcAft>
              <a:buClr>
                <a:schemeClr val="dk2"/>
              </a:buClr>
              <a:buSzPts val="1400"/>
              <a:buChar char="●"/>
              <a:defRPr sz="1400">
                <a:solidFill>
                  <a:schemeClr val="dk2"/>
                </a:solidFill>
              </a:defRPr>
            </a:lvl7pPr>
            <a:lvl8pPr indent="-317500" lvl="7" marL="3657600" rtl="0">
              <a:lnSpc>
                <a:spcPct val="115000"/>
              </a:lnSpc>
              <a:spcBef>
                <a:spcPts val="1600"/>
              </a:spcBef>
              <a:spcAft>
                <a:spcPts val="0"/>
              </a:spcAft>
              <a:buClr>
                <a:schemeClr val="dk2"/>
              </a:buClr>
              <a:buSzPts val="1400"/>
              <a:buChar char="○"/>
              <a:defRPr sz="1400">
                <a:solidFill>
                  <a:schemeClr val="dk2"/>
                </a:solidFill>
              </a:defRPr>
            </a:lvl8pPr>
            <a:lvl9pPr indent="-317500" lvl="8" marL="4114800" rtl="0">
              <a:lnSpc>
                <a:spcPct val="115000"/>
              </a:lnSpc>
              <a:spcBef>
                <a:spcPts val="1600"/>
              </a:spcBef>
              <a:spcAft>
                <a:spcPts val="1600"/>
              </a:spcAft>
              <a:buClr>
                <a:schemeClr val="dk2"/>
              </a:buClr>
              <a:buSzPts val="1400"/>
              <a:buChar char="■"/>
              <a:defRPr sz="1400">
                <a:solidFill>
                  <a:schemeClr val="dk2"/>
                </a:solidFill>
              </a:defRPr>
            </a:lvl9pPr>
          </a:lstStyle>
          <a:p/>
        </p:txBody>
      </p:sp>
      <p:sp>
        <p:nvSpPr>
          <p:cNvPr id="323" name="Google Shape;323;p65"/>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3.jpg"/><Relationship Id="rId9" Type="http://schemas.openxmlformats.org/officeDocument/2006/relationships/image" Target="../media/image29.png"/><Relationship Id="rId5" Type="http://schemas.openxmlformats.org/officeDocument/2006/relationships/image" Target="../media/image24.jp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xml"/><Relationship Id="rId3" Type="http://schemas.openxmlformats.org/officeDocument/2006/relationships/image" Target="../media/image33.jpg"/><Relationship Id="rId4" Type="http://schemas.openxmlformats.org/officeDocument/2006/relationships/image" Target="../media/image2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xml"/><Relationship Id="rId3" Type="http://schemas.openxmlformats.org/officeDocument/2006/relationships/image" Target="../media/image4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4.xml"/><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9.xml"/><Relationship Id="rId3"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2.png"/><Relationship Id="rId5" Type="http://schemas.openxmlformats.org/officeDocument/2006/relationships/image" Target="../media/image46.png"/><Relationship Id="rId6" Type="http://schemas.openxmlformats.org/officeDocument/2006/relationships/image" Target="../media/image33.jpg"/><Relationship Id="rId7" Type="http://schemas.openxmlformats.org/officeDocument/2006/relationships/image" Target="../media/image2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1.xml"/><Relationship Id="rId3" Type="http://schemas.openxmlformats.org/officeDocument/2006/relationships/hyperlink" Target="https://github.com/kalifou/robotics-rl-srl/tree/circular_movement_omnibot" TargetMode="External"/><Relationship Id="rId4" Type="http://schemas.openxmlformats.org/officeDocument/2006/relationships/hyperlink" Target="https://github.com/araffin/robotics-rl-srl" TargetMode="External"/><Relationship Id="rId9" Type="http://schemas.openxmlformats.org/officeDocument/2006/relationships/image" Target="../media/image36.gif"/><Relationship Id="rId5" Type="http://schemas.openxmlformats.org/officeDocument/2006/relationships/hyperlink" Target="mailto:natalia.diaz@ensta-paristech.fr" TargetMode="External"/><Relationship Id="rId6" Type="http://schemas.openxmlformats.org/officeDocument/2006/relationships/hyperlink" Target="https://nataliadiaz.github.io/" TargetMode="External"/><Relationship Id="rId7" Type="http://schemas.openxmlformats.org/officeDocument/2006/relationships/image" Target="../media/image43.png"/><Relationship Id="rId8" Type="http://schemas.openxmlformats.org/officeDocument/2006/relationships/image" Target="../media/image38.gif"/><Relationship Id="rId11" Type="http://schemas.openxmlformats.org/officeDocument/2006/relationships/image" Target="../media/image26.gif"/><Relationship Id="rId10" Type="http://schemas.openxmlformats.org/officeDocument/2006/relationships/image" Target="../media/image34.gif"/><Relationship Id="rId13" Type="http://schemas.openxmlformats.org/officeDocument/2006/relationships/image" Target="../media/image40.png"/><Relationship Id="rId12"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xml"/><Relationship Id="rId3" Type="http://schemas.openxmlformats.org/officeDocument/2006/relationships/image" Target="../media/image44.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xml"/><Relationship Id="rId3"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78"/>
          <p:cNvSpPr txBox="1"/>
          <p:nvPr>
            <p:ph idx="4294967295" type="ctrTitle"/>
          </p:nvPr>
        </p:nvSpPr>
        <p:spPr>
          <a:xfrm>
            <a:off x="2781225" y="388056"/>
            <a:ext cx="6319800" cy="19908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t/>
            </a:r>
            <a:endParaRPr b="1" sz="26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300"/>
              <a:buFont typeface="Libre Baskerville"/>
              <a:buNone/>
            </a:pPr>
            <a:r>
              <a:rPr b="1" lang="en" sz="2600">
                <a:latin typeface="Helvetica Neue"/>
                <a:ea typeface="Helvetica Neue"/>
                <a:cs typeface="Helvetica Neue"/>
                <a:sym typeface="Helvetica Neue"/>
              </a:rPr>
              <a:t>Decoupling Feature Extraction from Policy Learning: assessing benefits of state representation learning in goal based robotics</a:t>
            </a:r>
            <a:endParaRPr b="1" sz="2600">
              <a:latin typeface="Helvetica Neue"/>
              <a:ea typeface="Helvetica Neue"/>
              <a:cs typeface="Helvetica Neue"/>
              <a:sym typeface="Helvetica Neue"/>
            </a:endParaRPr>
          </a:p>
          <a:p>
            <a:pPr indent="0" lvl="0" marL="0" rtl="0" algn="l">
              <a:spcBef>
                <a:spcPts val="0"/>
              </a:spcBef>
              <a:spcAft>
                <a:spcPts val="0"/>
              </a:spcAft>
              <a:buClr>
                <a:schemeClr val="dk1"/>
              </a:buClr>
              <a:buSzPts val="2300"/>
              <a:buFont typeface="Libre Baskerville"/>
              <a:buNone/>
            </a:pPr>
            <a:r>
              <a:rPr lang="en" sz="1500">
                <a:solidFill>
                  <a:schemeClr val="dk1"/>
                </a:solidFill>
              </a:rPr>
              <a:t>        			     </a:t>
            </a:r>
            <a:r>
              <a:rPr lang="en" sz="2100">
                <a:solidFill>
                  <a:schemeClr val="dk1"/>
                </a:solidFill>
              </a:rPr>
              <a:t>Natalia Díaz Rodríguez, PhD</a:t>
            </a:r>
            <a:r>
              <a:rPr lang="en" sz="2600"/>
              <a:t> </a:t>
            </a:r>
            <a:endParaRPr sz="1500"/>
          </a:p>
          <a:p>
            <a:pPr indent="0" lvl="0" marL="0" marR="0" rtl="0" algn="l">
              <a:lnSpc>
                <a:spcPct val="100000"/>
              </a:lnSpc>
              <a:spcBef>
                <a:spcPts val="0"/>
              </a:spcBef>
              <a:spcAft>
                <a:spcPts val="0"/>
              </a:spcAft>
              <a:buClr>
                <a:srgbClr val="000000"/>
              </a:buClr>
              <a:buSzPts val="2300"/>
              <a:buFont typeface="Libre Baskerville"/>
              <a:buNone/>
            </a:pPr>
            <a:r>
              <a:t/>
            </a:r>
            <a:endParaRPr sz="1500"/>
          </a:p>
        </p:txBody>
      </p:sp>
      <p:pic>
        <p:nvPicPr>
          <p:cNvPr descr="pasted-image.tiff" id="374" name="Google Shape;374;p78"/>
          <p:cNvPicPr preferRelativeResize="0"/>
          <p:nvPr/>
        </p:nvPicPr>
        <p:blipFill rotWithShape="1">
          <a:blip r:embed="rId3">
            <a:alphaModFix/>
          </a:blip>
          <a:srcRect b="0" l="0" r="0" t="0"/>
          <a:stretch/>
        </p:blipFill>
        <p:spPr>
          <a:xfrm>
            <a:off x="712327" y="652127"/>
            <a:ext cx="1728597" cy="447240"/>
          </a:xfrm>
          <a:prstGeom prst="rect">
            <a:avLst/>
          </a:prstGeom>
          <a:noFill/>
          <a:ln>
            <a:noFill/>
          </a:ln>
        </p:spPr>
      </p:pic>
      <p:sp>
        <p:nvSpPr>
          <p:cNvPr id="375" name="Google Shape;375;p78"/>
          <p:cNvSpPr txBox="1"/>
          <p:nvPr/>
        </p:nvSpPr>
        <p:spPr>
          <a:xfrm>
            <a:off x="49113" y="4602656"/>
            <a:ext cx="9051900" cy="447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100"/>
              <a:buFont typeface="Helvetica Neue"/>
              <a:buNone/>
            </a:pPr>
            <a:r>
              <a:rPr lang="en" sz="1200">
                <a:solidFill>
                  <a:schemeClr val="dk1"/>
                </a:solidFill>
                <a:latin typeface="Helvetica Neue Light"/>
                <a:ea typeface="Helvetica Neue Light"/>
                <a:cs typeface="Helvetica Neue Light"/>
                <a:sym typeface="Helvetica Neue Light"/>
              </a:rPr>
              <a:t>Antonin Raffin, Ashley Hill, René Traoré, Timothée Lesort, Natalia Díaz-Rodríguez, David Filliat </a:t>
            </a:r>
            <a:endParaRPr sz="1200">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100"/>
              <a:buFont typeface="Helvetica Neue"/>
              <a:buNone/>
            </a:pPr>
            <a:r>
              <a:rPr b="1" lang="en" sz="1200">
                <a:solidFill>
                  <a:schemeClr val="dk1"/>
                </a:solidFill>
                <a:latin typeface="Helvetica Neue"/>
                <a:ea typeface="Helvetica Neue"/>
                <a:cs typeface="Helvetica Neue"/>
                <a:sym typeface="Helvetica Neue"/>
              </a:rPr>
              <a:t>U2IS &amp; INRIA FLOWERS Team, ENSTA ParisTech, Palaiseau, France</a:t>
            </a:r>
            <a:endParaRPr b="1" sz="12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100"/>
              <a:buFont typeface="Helvetica Neue"/>
              <a:buNone/>
            </a:pPr>
            <a:r>
              <a:t/>
            </a:r>
            <a:endParaRPr sz="1200">
              <a:latin typeface="Helvetica Neue Light"/>
              <a:ea typeface="Helvetica Neue Light"/>
              <a:cs typeface="Helvetica Neue Light"/>
              <a:sym typeface="Helvetica Neue Light"/>
            </a:endParaRPr>
          </a:p>
        </p:txBody>
      </p:sp>
      <p:pic>
        <p:nvPicPr>
          <p:cNvPr descr="Lisbon.jpg" id="376" name="Google Shape;376;p78"/>
          <p:cNvPicPr preferRelativeResize="0"/>
          <p:nvPr/>
        </p:nvPicPr>
        <p:blipFill rotWithShape="1">
          <a:blip r:embed="rId4">
            <a:alphaModFix/>
          </a:blip>
          <a:srcRect b="0" l="0" r="0" t="0"/>
          <a:stretch/>
        </p:blipFill>
        <p:spPr>
          <a:xfrm>
            <a:off x="4398876" y="2094774"/>
            <a:ext cx="3253576" cy="2440200"/>
          </a:xfrm>
          <a:prstGeom prst="rect">
            <a:avLst/>
          </a:prstGeom>
          <a:noFill/>
          <a:ln>
            <a:noFill/>
          </a:ln>
        </p:spPr>
      </p:pic>
      <p:pic>
        <p:nvPicPr>
          <p:cNvPr id="377" name="Google Shape;377;p78"/>
          <p:cNvPicPr preferRelativeResize="0"/>
          <p:nvPr/>
        </p:nvPicPr>
        <p:blipFill>
          <a:blip r:embed="rId5">
            <a:alphaModFix/>
          </a:blip>
          <a:stretch>
            <a:fillRect/>
          </a:stretch>
        </p:blipFill>
        <p:spPr>
          <a:xfrm>
            <a:off x="883977" y="100784"/>
            <a:ext cx="1321729" cy="551338"/>
          </a:xfrm>
          <a:prstGeom prst="rect">
            <a:avLst/>
          </a:prstGeom>
          <a:noFill/>
          <a:ln>
            <a:noFill/>
          </a:ln>
        </p:spPr>
      </p:pic>
      <p:pic>
        <p:nvPicPr>
          <p:cNvPr id="378" name="Google Shape;378;p78"/>
          <p:cNvPicPr preferRelativeResize="0"/>
          <p:nvPr/>
        </p:nvPicPr>
        <p:blipFill>
          <a:blip r:embed="rId6">
            <a:alphaModFix/>
          </a:blip>
          <a:stretch>
            <a:fillRect/>
          </a:stretch>
        </p:blipFill>
        <p:spPr>
          <a:xfrm>
            <a:off x="807191" y="3062027"/>
            <a:ext cx="1050875" cy="1050875"/>
          </a:xfrm>
          <a:prstGeom prst="rect">
            <a:avLst/>
          </a:prstGeom>
          <a:noFill/>
          <a:ln>
            <a:noFill/>
          </a:ln>
        </p:spPr>
      </p:pic>
      <p:pic>
        <p:nvPicPr>
          <p:cNvPr id="379" name="Google Shape;379;p78"/>
          <p:cNvPicPr preferRelativeResize="0"/>
          <p:nvPr/>
        </p:nvPicPr>
        <p:blipFill>
          <a:blip r:embed="rId7">
            <a:alphaModFix/>
          </a:blip>
          <a:stretch>
            <a:fillRect/>
          </a:stretch>
        </p:blipFill>
        <p:spPr>
          <a:xfrm>
            <a:off x="-3161637" y="547742"/>
            <a:ext cx="1004590" cy="1471724"/>
          </a:xfrm>
          <a:prstGeom prst="rect">
            <a:avLst/>
          </a:prstGeom>
          <a:noFill/>
          <a:ln>
            <a:noFill/>
          </a:ln>
        </p:spPr>
      </p:pic>
      <p:sp>
        <p:nvSpPr>
          <p:cNvPr id="380" name="Google Shape;380;p78"/>
          <p:cNvSpPr txBox="1"/>
          <p:nvPr/>
        </p:nvSpPr>
        <p:spPr>
          <a:xfrm>
            <a:off x="345627" y="4038810"/>
            <a:ext cx="1974000" cy="2496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i="1" lang="en" sz="1200">
                <a:solidFill>
                  <a:schemeClr val="dk1"/>
                </a:solidFill>
                <a:latin typeface="Helvetica Neue Light"/>
                <a:ea typeface="Helvetica Neue Light"/>
                <a:cs typeface="Helvetica Neue Light"/>
                <a:sym typeface="Helvetica Neue Light"/>
              </a:rPr>
              <a:t>www.robotsthatdream.eu</a:t>
            </a:r>
            <a:endParaRPr i="1" sz="1200">
              <a:solidFill>
                <a:schemeClr val="dk1"/>
              </a:solidFill>
            </a:endParaRPr>
          </a:p>
        </p:txBody>
      </p:sp>
      <p:pic>
        <p:nvPicPr>
          <p:cNvPr id="381" name="Google Shape;381;p78"/>
          <p:cNvPicPr preferRelativeResize="0"/>
          <p:nvPr/>
        </p:nvPicPr>
        <p:blipFill rotWithShape="1">
          <a:blip r:embed="rId7">
            <a:alphaModFix/>
          </a:blip>
          <a:srcRect b="31210" l="0" r="5069" t="0"/>
          <a:stretch/>
        </p:blipFill>
        <p:spPr>
          <a:xfrm>
            <a:off x="49124" y="169700"/>
            <a:ext cx="663200" cy="799875"/>
          </a:xfrm>
          <a:prstGeom prst="rect">
            <a:avLst/>
          </a:prstGeom>
          <a:noFill/>
          <a:ln>
            <a:noFill/>
          </a:ln>
        </p:spPr>
      </p:pic>
      <p:pic>
        <p:nvPicPr>
          <p:cNvPr id="382" name="Google Shape;382;p78"/>
          <p:cNvPicPr preferRelativeResize="0"/>
          <p:nvPr/>
        </p:nvPicPr>
        <p:blipFill>
          <a:blip r:embed="rId8">
            <a:alphaModFix/>
          </a:blip>
          <a:stretch>
            <a:fillRect/>
          </a:stretch>
        </p:blipFill>
        <p:spPr>
          <a:xfrm>
            <a:off x="49113" y="1047752"/>
            <a:ext cx="1837824" cy="551338"/>
          </a:xfrm>
          <a:prstGeom prst="rect">
            <a:avLst/>
          </a:prstGeom>
          <a:noFill/>
          <a:ln>
            <a:noFill/>
          </a:ln>
        </p:spPr>
      </p:pic>
      <p:pic>
        <p:nvPicPr>
          <p:cNvPr id="383" name="Google Shape;383;p78"/>
          <p:cNvPicPr preferRelativeResize="0"/>
          <p:nvPr/>
        </p:nvPicPr>
        <p:blipFill>
          <a:blip r:embed="rId9">
            <a:alphaModFix/>
          </a:blip>
          <a:stretch>
            <a:fillRect/>
          </a:stretch>
        </p:blipFill>
        <p:spPr>
          <a:xfrm>
            <a:off x="49113" y="1698438"/>
            <a:ext cx="2408715" cy="1471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87"/>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87"/>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t>S-RL Toolbox</a:t>
            </a:r>
            <a:endParaRPr sz="3100"/>
          </a:p>
        </p:txBody>
      </p:sp>
      <p:pic>
        <p:nvPicPr>
          <p:cNvPr id="453" name="Google Shape;453;p87"/>
          <p:cNvPicPr preferRelativeResize="0"/>
          <p:nvPr/>
        </p:nvPicPr>
        <p:blipFill>
          <a:blip r:embed="rId3">
            <a:alphaModFix/>
          </a:blip>
          <a:stretch>
            <a:fillRect/>
          </a:stretch>
        </p:blipFill>
        <p:spPr>
          <a:xfrm>
            <a:off x="5755465" y="790613"/>
            <a:ext cx="2960851" cy="3947772"/>
          </a:xfrm>
          <a:prstGeom prst="rect">
            <a:avLst/>
          </a:prstGeom>
          <a:noFill/>
          <a:ln>
            <a:noFill/>
          </a:ln>
        </p:spPr>
      </p:pic>
      <p:pic>
        <p:nvPicPr>
          <p:cNvPr id="454" name="Google Shape;454;p87"/>
          <p:cNvPicPr preferRelativeResize="0"/>
          <p:nvPr/>
        </p:nvPicPr>
        <p:blipFill>
          <a:blip r:embed="rId4">
            <a:alphaModFix/>
          </a:blip>
          <a:stretch>
            <a:fillRect/>
          </a:stretch>
        </p:blipFill>
        <p:spPr>
          <a:xfrm>
            <a:off x="863350" y="944150"/>
            <a:ext cx="3856075" cy="3856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88"/>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60" name="Google Shape;460;p88"/>
          <p:cNvPicPr preferRelativeResize="0"/>
          <p:nvPr/>
        </p:nvPicPr>
        <p:blipFill>
          <a:blip r:embed="rId3">
            <a:alphaModFix/>
          </a:blip>
          <a:stretch>
            <a:fillRect/>
          </a:stretch>
        </p:blipFill>
        <p:spPr>
          <a:xfrm>
            <a:off x="4068239" y="1924945"/>
            <a:ext cx="4581128" cy="2818323"/>
          </a:xfrm>
          <a:prstGeom prst="rect">
            <a:avLst/>
          </a:prstGeom>
          <a:noFill/>
          <a:ln>
            <a:noFill/>
          </a:ln>
        </p:spPr>
      </p:pic>
      <p:pic>
        <p:nvPicPr>
          <p:cNvPr id="461" name="Google Shape;461;p88"/>
          <p:cNvPicPr preferRelativeResize="0"/>
          <p:nvPr/>
        </p:nvPicPr>
        <p:blipFill>
          <a:blip r:embed="rId4">
            <a:alphaModFix/>
          </a:blip>
          <a:stretch>
            <a:fillRect/>
          </a:stretch>
        </p:blipFill>
        <p:spPr>
          <a:xfrm>
            <a:off x="996322" y="713214"/>
            <a:ext cx="3557905" cy="2270534"/>
          </a:xfrm>
          <a:prstGeom prst="rect">
            <a:avLst/>
          </a:prstGeom>
          <a:noFill/>
          <a:ln>
            <a:noFill/>
          </a:ln>
        </p:spPr>
      </p:pic>
      <p:sp>
        <p:nvSpPr>
          <p:cNvPr id="462" name="Google Shape;462;p88"/>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latin typeface="Helvetica Neue"/>
                <a:ea typeface="Helvetica Neue"/>
                <a:cs typeface="Helvetica Neue"/>
                <a:sym typeface="Helvetica Neue"/>
              </a:rPr>
              <a:t>S-RL Toolbox</a:t>
            </a:r>
            <a:endParaRPr sz="31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pic>
        <p:nvPicPr>
          <p:cNvPr descr="Screenshot 2018-02-08 06.46.07.png" id="467" name="Google Shape;467;p89"/>
          <p:cNvPicPr preferRelativeResize="0"/>
          <p:nvPr/>
        </p:nvPicPr>
        <p:blipFill rotWithShape="1">
          <a:blip r:embed="rId3">
            <a:alphaModFix/>
          </a:blip>
          <a:srcRect b="0" l="0" r="0" t="0"/>
          <a:stretch/>
        </p:blipFill>
        <p:spPr>
          <a:xfrm>
            <a:off x="498292" y="-2830305"/>
            <a:ext cx="3643312" cy="2806154"/>
          </a:xfrm>
          <a:prstGeom prst="rect">
            <a:avLst/>
          </a:prstGeom>
          <a:noFill/>
          <a:ln>
            <a:noFill/>
          </a:ln>
        </p:spPr>
      </p:pic>
      <p:sp>
        <p:nvSpPr>
          <p:cNvPr id="468" name="Google Shape;468;p89"/>
          <p:cNvSpPr txBox="1"/>
          <p:nvPr>
            <p:ph type="title"/>
          </p:nvPr>
        </p:nvSpPr>
        <p:spPr>
          <a:xfrm>
            <a:off x="268488" y="428651"/>
            <a:ext cx="8837100" cy="542700"/>
          </a:xfrm>
          <a:prstGeom prst="rect">
            <a:avLst/>
          </a:prstGeom>
          <a:noFill/>
          <a:ln>
            <a:noFill/>
          </a:ln>
        </p:spPr>
        <p:txBody>
          <a:bodyPr anchorCtr="0" anchor="ctr" bIns="32750" lIns="32750" spcFirstLastPara="1" rIns="32750" wrap="square" tIns="32750">
            <a:noAutofit/>
          </a:bodyPr>
          <a:lstStyle/>
          <a:p>
            <a:pPr indent="0" lvl="0" marL="292100" rtl="0" algn="ctr">
              <a:spcBef>
                <a:spcPts val="0"/>
              </a:spcBef>
              <a:spcAft>
                <a:spcPts val="0"/>
              </a:spcAft>
              <a:buNone/>
            </a:pPr>
            <a:r>
              <a:rPr lang="en" sz="3100">
                <a:solidFill>
                  <a:schemeClr val="dk1"/>
                </a:solidFill>
              </a:rPr>
              <a:t>Decoupling feature extraction from policy learning</a:t>
            </a:r>
            <a:endParaRPr sz="3100"/>
          </a:p>
          <a:p>
            <a:pPr indent="0" lvl="0" marL="0" marR="0" rtl="0" algn="ctr">
              <a:lnSpc>
                <a:spcPct val="100000"/>
              </a:lnSpc>
              <a:spcBef>
                <a:spcPts val="0"/>
              </a:spcBef>
              <a:spcAft>
                <a:spcPts val="0"/>
              </a:spcAft>
              <a:buClr>
                <a:srgbClr val="000000"/>
              </a:buClr>
              <a:buSzPts val="5200"/>
              <a:buFont typeface="Helvetica Neue Light"/>
              <a:buNone/>
            </a:pPr>
            <a:r>
              <a:rPr lang="en" sz="3100"/>
              <a:t> </a:t>
            </a:r>
            <a:endParaRPr i="1" sz="2900"/>
          </a:p>
        </p:txBody>
      </p:sp>
      <p:sp>
        <p:nvSpPr>
          <p:cNvPr id="469" name="Google Shape;469;p89"/>
          <p:cNvSpPr txBox="1"/>
          <p:nvPr>
            <p:ph idx="12" type="sldNum"/>
          </p:nvPr>
        </p:nvSpPr>
        <p:spPr>
          <a:xfrm>
            <a:off x="4437983" y="4878958"/>
            <a:ext cx="2589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None/>
            </a:pPr>
            <a:fld id="{00000000-1234-1234-1234-123412341234}" type="slidenum">
              <a:rPr lang="en"/>
              <a:t>‹#›</a:t>
            </a:fld>
            <a:endParaRPr/>
          </a:p>
        </p:txBody>
      </p:sp>
      <p:pic>
        <p:nvPicPr>
          <p:cNvPr id="470" name="Google Shape;470;p89"/>
          <p:cNvPicPr preferRelativeResize="0"/>
          <p:nvPr/>
        </p:nvPicPr>
        <p:blipFill>
          <a:blip r:embed="rId4">
            <a:alphaModFix/>
          </a:blip>
          <a:stretch>
            <a:fillRect/>
          </a:stretch>
        </p:blipFill>
        <p:spPr>
          <a:xfrm>
            <a:off x="9751869" y="2416167"/>
            <a:ext cx="3856827" cy="1345251"/>
          </a:xfrm>
          <a:prstGeom prst="rect">
            <a:avLst/>
          </a:prstGeom>
          <a:noFill/>
          <a:ln>
            <a:noFill/>
          </a:ln>
        </p:spPr>
      </p:pic>
      <p:pic>
        <p:nvPicPr>
          <p:cNvPr id="471" name="Google Shape;471;p89"/>
          <p:cNvPicPr preferRelativeResize="0"/>
          <p:nvPr/>
        </p:nvPicPr>
        <p:blipFill>
          <a:blip r:embed="rId5">
            <a:alphaModFix/>
          </a:blip>
          <a:stretch>
            <a:fillRect/>
          </a:stretch>
        </p:blipFill>
        <p:spPr>
          <a:xfrm>
            <a:off x="9340154" y="477141"/>
            <a:ext cx="5126411" cy="1776793"/>
          </a:xfrm>
          <a:prstGeom prst="rect">
            <a:avLst/>
          </a:prstGeom>
          <a:noFill/>
          <a:ln>
            <a:noFill/>
          </a:ln>
        </p:spPr>
      </p:pic>
      <p:pic>
        <p:nvPicPr>
          <p:cNvPr id="472" name="Google Shape;472;p89"/>
          <p:cNvPicPr preferRelativeResize="0"/>
          <p:nvPr/>
        </p:nvPicPr>
        <p:blipFill>
          <a:blip r:embed="rId6">
            <a:alphaModFix/>
          </a:blip>
          <a:stretch>
            <a:fillRect/>
          </a:stretch>
        </p:blipFill>
        <p:spPr>
          <a:xfrm>
            <a:off x="665895" y="1162049"/>
            <a:ext cx="5707808" cy="3733071"/>
          </a:xfrm>
          <a:prstGeom prst="rect">
            <a:avLst/>
          </a:prstGeom>
          <a:noFill/>
          <a:ln>
            <a:noFill/>
          </a:ln>
        </p:spPr>
      </p:pic>
      <p:sp>
        <p:nvSpPr>
          <p:cNvPr id="473" name="Google Shape;473;p89"/>
          <p:cNvSpPr txBox="1"/>
          <p:nvPr/>
        </p:nvSpPr>
        <p:spPr>
          <a:xfrm>
            <a:off x="498287" y="1037582"/>
            <a:ext cx="7610400" cy="655800"/>
          </a:xfrm>
          <a:prstGeom prst="rect">
            <a:avLst/>
          </a:prstGeom>
          <a:noFill/>
          <a:ln>
            <a:noFill/>
          </a:ln>
        </p:spPr>
        <p:txBody>
          <a:bodyPr anchorCtr="0" anchor="t" bIns="58925" lIns="58925" spcFirstLastPara="1" rIns="58925" wrap="square" tIns="58925">
            <a:noAutofit/>
          </a:bodyPr>
          <a:lstStyle/>
          <a:p>
            <a:pPr indent="0" lvl="0" marL="292100" rtl="0" algn="l">
              <a:spcBef>
                <a:spcPts val="0"/>
              </a:spcBef>
              <a:spcAft>
                <a:spcPts val="0"/>
              </a:spcAft>
              <a:buNone/>
            </a:pPr>
            <a:r>
              <a:t/>
            </a:r>
            <a:endParaRPr sz="900"/>
          </a:p>
        </p:txBody>
      </p:sp>
      <p:sp>
        <p:nvSpPr>
          <p:cNvPr id="474" name="Google Shape;474;p89"/>
          <p:cNvSpPr txBox="1"/>
          <p:nvPr/>
        </p:nvSpPr>
        <p:spPr>
          <a:xfrm>
            <a:off x="7041270" y="4895121"/>
            <a:ext cx="5556000" cy="4863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 sz="900">
                <a:latin typeface="Helvetica Neue Light"/>
                <a:ea typeface="Helvetica Neue Light"/>
                <a:cs typeface="Helvetica Neue Light"/>
                <a:sym typeface="Helvetica Neue Light"/>
              </a:rPr>
              <a:t>[Raffin et al.18]</a:t>
            </a:r>
            <a:endParaRPr sz="900">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pic>
        <p:nvPicPr>
          <p:cNvPr id="479" name="Google Shape;479;p90"/>
          <p:cNvPicPr preferRelativeResize="0"/>
          <p:nvPr/>
        </p:nvPicPr>
        <p:blipFill>
          <a:blip r:embed="rId3">
            <a:alphaModFix/>
          </a:blip>
          <a:stretch>
            <a:fillRect/>
          </a:stretch>
        </p:blipFill>
        <p:spPr>
          <a:xfrm>
            <a:off x="152400" y="957925"/>
            <a:ext cx="8839202" cy="2495150"/>
          </a:xfrm>
          <a:prstGeom prst="rect">
            <a:avLst/>
          </a:prstGeom>
          <a:noFill/>
          <a:ln>
            <a:noFill/>
          </a:ln>
        </p:spPr>
      </p:pic>
      <p:sp>
        <p:nvSpPr>
          <p:cNvPr id="480" name="Google Shape;480;p90"/>
          <p:cNvSpPr txBox="1"/>
          <p:nvPr>
            <p:ph idx="4294967295" type="title"/>
          </p:nvPr>
        </p:nvSpPr>
        <p:spPr>
          <a:xfrm>
            <a:off x="2318647" y="428650"/>
            <a:ext cx="6786900" cy="542700"/>
          </a:xfrm>
          <a:prstGeom prst="rect">
            <a:avLst/>
          </a:prstGeom>
          <a:noFill/>
          <a:ln>
            <a:noFill/>
          </a:ln>
        </p:spPr>
        <p:txBody>
          <a:bodyPr anchorCtr="0" anchor="ctr" bIns="32750" lIns="32750" spcFirstLastPara="1" rIns="32750" wrap="square" tIns="32750">
            <a:noAutofit/>
          </a:bodyPr>
          <a:lstStyle/>
          <a:p>
            <a:pPr indent="0" lvl="0" marL="292100" rtl="0" algn="l">
              <a:spcBef>
                <a:spcPts val="0"/>
              </a:spcBef>
              <a:spcAft>
                <a:spcPts val="0"/>
              </a:spcAft>
              <a:buNone/>
            </a:pPr>
            <a:r>
              <a:rPr lang="en" sz="3100"/>
              <a:t>Baselines and Results</a:t>
            </a:r>
            <a:endParaRPr sz="3100"/>
          </a:p>
          <a:p>
            <a:pPr indent="0" lvl="0" marL="0" marR="0" rtl="0" algn="ctr">
              <a:lnSpc>
                <a:spcPct val="100000"/>
              </a:lnSpc>
              <a:spcBef>
                <a:spcPts val="0"/>
              </a:spcBef>
              <a:spcAft>
                <a:spcPts val="0"/>
              </a:spcAft>
              <a:buClr>
                <a:srgbClr val="000000"/>
              </a:buClr>
              <a:buSzPts val="5200"/>
              <a:buFont typeface="Helvetica Neue Light"/>
              <a:buNone/>
            </a:pPr>
            <a:r>
              <a:rPr lang="en" sz="3100"/>
              <a:t> </a:t>
            </a:r>
            <a:endParaRPr i="1" sz="2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pic>
        <p:nvPicPr>
          <p:cNvPr id="485" name="Google Shape;485;p91"/>
          <p:cNvPicPr preferRelativeResize="0"/>
          <p:nvPr/>
        </p:nvPicPr>
        <p:blipFill>
          <a:blip r:embed="rId3">
            <a:alphaModFix/>
          </a:blip>
          <a:stretch>
            <a:fillRect/>
          </a:stretch>
        </p:blipFill>
        <p:spPr>
          <a:xfrm>
            <a:off x="152400" y="152400"/>
            <a:ext cx="8147581"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pic>
        <p:nvPicPr>
          <p:cNvPr id="490" name="Google Shape;490;p92"/>
          <p:cNvPicPr preferRelativeResize="0"/>
          <p:nvPr/>
        </p:nvPicPr>
        <p:blipFill>
          <a:blip r:embed="rId3">
            <a:alphaModFix/>
          </a:blip>
          <a:stretch>
            <a:fillRect/>
          </a:stretch>
        </p:blipFill>
        <p:spPr>
          <a:xfrm>
            <a:off x="152400" y="152400"/>
            <a:ext cx="8839201" cy="12602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pic>
        <p:nvPicPr>
          <p:cNvPr id="495" name="Google Shape;495;p93"/>
          <p:cNvPicPr preferRelativeResize="0"/>
          <p:nvPr/>
        </p:nvPicPr>
        <p:blipFill>
          <a:blip r:embed="rId3">
            <a:alphaModFix/>
          </a:blip>
          <a:stretch>
            <a:fillRect/>
          </a:stretch>
        </p:blipFill>
        <p:spPr>
          <a:xfrm>
            <a:off x="195950" y="1709050"/>
            <a:ext cx="8839196" cy="2780070"/>
          </a:xfrm>
          <a:prstGeom prst="rect">
            <a:avLst/>
          </a:prstGeom>
          <a:noFill/>
          <a:ln>
            <a:noFill/>
          </a:ln>
        </p:spPr>
      </p:pic>
      <p:pic>
        <p:nvPicPr>
          <p:cNvPr id="496" name="Google Shape;496;p93"/>
          <p:cNvPicPr preferRelativeResize="0"/>
          <p:nvPr/>
        </p:nvPicPr>
        <p:blipFill>
          <a:blip r:embed="rId4">
            <a:alphaModFix/>
          </a:blip>
          <a:stretch>
            <a:fillRect/>
          </a:stretch>
        </p:blipFill>
        <p:spPr>
          <a:xfrm>
            <a:off x="152400" y="152400"/>
            <a:ext cx="8839201" cy="12602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id="501" name="Google Shape;501;p94"/>
          <p:cNvPicPr preferRelativeResize="0"/>
          <p:nvPr/>
        </p:nvPicPr>
        <p:blipFill>
          <a:blip r:embed="rId3">
            <a:alphaModFix/>
          </a:blip>
          <a:stretch>
            <a:fillRect/>
          </a:stretch>
        </p:blipFill>
        <p:spPr>
          <a:xfrm>
            <a:off x="478975" y="166862"/>
            <a:ext cx="8088075" cy="480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pic>
        <p:nvPicPr>
          <p:cNvPr id="506" name="Google Shape;506;p95"/>
          <p:cNvPicPr preferRelativeResize="0"/>
          <p:nvPr/>
        </p:nvPicPr>
        <p:blipFill>
          <a:blip r:embed="rId3">
            <a:alphaModFix/>
          </a:blip>
          <a:stretch>
            <a:fillRect/>
          </a:stretch>
        </p:blipFill>
        <p:spPr>
          <a:xfrm>
            <a:off x="1185000" y="779275"/>
            <a:ext cx="6773998" cy="4206374"/>
          </a:xfrm>
          <a:prstGeom prst="rect">
            <a:avLst/>
          </a:prstGeom>
          <a:noFill/>
          <a:ln>
            <a:noFill/>
          </a:ln>
        </p:spPr>
      </p:pic>
      <p:sp>
        <p:nvSpPr>
          <p:cNvPr id="507" name="Google Shape;507;p95"/>
          <p:cNvSpPr txBox="1"/>
          <p:nvPr>
            <p:ph idx="4294967295" type="title"/>
          </p:nvPr>
        </p:nvSpPr>
        <p:spPr>
          <a:xfrm>
            <a:off x="268488" y="428651"/>
            <a:ext cx="8837100" cy="542700"/>
          </a:xfrm>
          <a:prstGeom prst="rect">
            <a:avLst/>
          </a:prstGeom>
          <a:noFill/>
          <a:ln>
            <a:noFill/>
          </a:ln>
        </p:spPr>
        <p:txBody>
          <a:bodyPr anchorCtr="0" anchor="ctr" bIns="32750" lIns="32750" spcFirstLastPara="1" rIns="32750" wrap="square" tIns="32750">
            <a:noAutofit/>
          </a:bodyPr>
          <a:lstStyle/>
          <a:p>
            <a:pPr indent="0" lvl="0" marL="292100" rtl="0" algn="l">
              <a:spcBef>
                <a:spcPts val="0"/>
              </a:spcBef>
              <a:spcAft>
                <a:spcPts val="0"/>
              </a:spcAft>
              <a:buNone/>
            </a:pPr>
            <a:r>
              <a:rPr lang="en" sz="3100"/>
              <a:t>Random Features are a great baseline….</a:t>
            </a:r>
            <a:endParaRPr sz="3100"/>
          </a:p>
          <a:p>
            <a:pPr indent="0" lvl="0" marL="0" marR="0" rtl="0" algn="ctr">
              <a:lnSpc>
                <a:spcPct val="100000"/>
              </a:lnSpc>
              <a:spcBef>
                <a:spcPts val="0"/>
              </a:spcBef>
              <a:spcAft>
                <a:spcPts val="0"/>
              </a:spcAft>
              <a:buClr>
                <a:srgbClr val="000000"/>
              </a:buClr>
              <a:buSzPts val="5200"/>
              <a:buFont typeface="Helvetica Neue Light"/>
              <a:buNone/>
            </a:pPr>
            <a:r>
              <a:rPr lang="en" sz="3100"/>
              <a:t> </a:t>
            </a:r>
            <a:endParaRPr i="1" sz="2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96"/>
          <p:cNvSpPr txBox="1"/>
          <p:nvPr>
            <p:ph idx="4294967295" type="title"/>
          </p:nvPr>
        </p:nvSpPr>
        <p:spPr>
          <a:xfrm>
            <a:off x="268488" y="428651"/>
            <a:ext cx="8837100" cy="542700"/>
          </a:xfrm>
          <a:prstGeom prst="rect">
            <a:avLst/>
          </a:prstGeom>
          <a:noFill/>
          <a:ln>
            <a:noFill/>
          </a:ln>
        </p:spPr>
        <p:txBody>
          <a:bodyPr anchorCtr="0" anchor="ctr" bIns="32750" lIns="32750" spcFirstLastPara="1" rIns="32750" wrap="square" tIns="32750">
            <a:noAutofit/>
          </a:bodyPr>
          <a:lstStyle/>
          <a:p>
            <a:pPr indent="0" lvl="0" marL="292100" rtl="0" algn="l">
              <a:spcBef>
                <a:spcPts val="0"/>
              </a:spcBef>
              <a:spcAft>
                <a:spcPts val="0"/>
              </a:spcAft>
              <a:buNone/>
            </a:pPr>
            <a:r>
              <a:rPr lang="en" sz="3000">
                <a:latin typeface="Helvetica Neue"/>
                <a:ea typeface="Helvetica Neue"/>
                <a:cs typeface="Helvetica Neue"/>
                <a:sym typeface="Helvetica Neue"/>
              </a:rPr>
              <a:t>But does not transfer as well…</a:t>
            </a:r>
            <a:endParaRPr sz="3000">
              <a:latin typeface="Helvetica Neue"/>
              <a:ea typeface="Helvetica Neue"/>
              <a:cs typeface="Helvetica Neue"/>
              <a:sym typeface="Helvetica Neue"/>
            </a:endParaRPr>
          </a:p>
          <a:p>
            <a:pPr indent="0" lvl="0" marL="292100" rtl="0" algn="l">
              <a:spcBef>
                <a:spcPts val="0"/>
              </a:spcBef>
              <a:spcAft>
                <a:spcPts val="0"/>
              </a:spcAft>
              <a:buNone/>
            </a:pPr>
            <a:r>
              <a:rPr lang="en" sz="3000">
                <a:latin typeface="Helvetica Neue"/>
                <a:ea typeface="Helvetica Neue"/>
                <a:cs typeface="Helvetica Neue"/>
                <a:sym typeface="Helvetica Neue"/>
              </a:rPr>
              <a:t>Sim2Real Transfer: </a:t>
            </a:r>
            <a:endParaRPr i="1" sz="3000">
              <a:latin typeface="Helvetica Neue"/>
              <a:ea typeface="Helvetica Neue"/>
              <a:cs typeface="Helvetica Neue"/>
              <a:sym typeface="Helvetica Neue"/>
            </a:endParaRPr>
          </a:p>
        </p:txBody>
      </p:sp>
      <p:pic>
        <p:nvPicPr>
          <p:cNvPr id="513" name="Google Shape;513;p96"/>
          <p:cNvPicPr preferRelativeResize="0"/>
          <p:nvPr/>
        </p:nvPicPr>
        <p:blipFill>
          <a:blip r:embed="rId3">
            <a:alphaModFix/>
          </a:blip>
          <a:stretch>
            <a:fillRect/>
          </a:stretch>
        </p:blipFill>
        <p:spPr>
          <a:xfrm>
            <a:off x="1725425" y="1212875"/>
            <a:ext cx="5801099" cy="3865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79"/>
          <p:cNvSpPr txBox="1"/>
          <p:nvPr>
            <p:ph idx="4294967295" type="ctrTitle"/>
          </p:nvPr>
        </p:nvSpPr>
        <p:spPr>
          <a:xfrm>
            <a:off x="1501137" y="419106"/>
            <a:ext cx="67374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a:t>State Representation Learning (SRL) in RL context</a:t>
            </a:r>
            <a:r>
              <a:rPr i="0" lang="en" sz="3200" u="none" cap="none" strike="noStrike">
                <a:solidFill>
                  <a:srgbClr val="000000"/>
                </a:solidFill>
                <a:latin typeface="Helvetica Neue"/>
                <a:ea typeface="Helvetica Neue"/>
                <a:cs typeface="Helvetica Neue"/>
                <a:sym typeface="Helvetica Neue"/>
              </a:rPr>
              <a:t> </a:t>
            </a:r>
            <a:endParaRPr sz="3200"/>
          </a:p>
        </p:txBody>
      </p:sp>
      <p:pic>
        <p:nvPicPr>
          <p:cNvPr id="389" name="Google Shape;389;p79"/>
          <p:cNvPicPr preferRelativeResize="0"/>
          <p:nvPr/>
        </p:nvPicPr>
        <p:blipFill>
          <a:blip r:embed="rId3">
            <a:alphaModFix/>
          </a:blip>
          <a:stretch>
            <a:fillRect/>
          </a:stretch>
        </p:blipFill>
        <p:spPr>
          <a:xfrm>
            <a:off x="3473016" y="1325123"/>
            <a:ext cx="3574098" cy="2679263"/>
          </a:xfrm>
          <a:prstGeom prst="rect">
            <a:avLst/>
          </a:prstGeom>
          <a:noFill/>
          <a:ln>
            <a:noFill/>
          </a:ln>
        </p:spPr>
      </p:pic>
      <p:pic>
        <p:nvPicPr>
          <p:cNvPr id="390" name="Google Shape;390;p79"/>
          <p:cNvPicPr preferRelativeResize="0"/>
          <p:nvPr/>
        </p:nvPicPr>
        <p:blipFill rotWithShape="1">
          <a:blip r:embed="rId4">
            <a:alphaModFix/>
          </a:blip>
          <a:srcRect b="0" l="-2649" r="48016" t="0"/>
          <a:stretch/>
        </p:blipFill>
        <p:spPr>
          <a:xfrm>
            <a:off x="-3012293" y="2177508"/>
            <a:ext cx="2858765" cy="703213"/>
          </a:xfrm>
          <a:prstGeom prst="rect">
            <a:avLst/>
          </a:prstGeom>
          <a:noFill/>
          <a:ln>
            <a:noFill/>
          </a:ln>
        </p:spPr>
      </p:pic>
      <p:sp>
        <p:nvSpPr>
          <p:cNvPr id="391" name="Google Shape;391;p79"/>
          <p:cNvSpPr txBox="1"/>
          <p:nvPr>
            <p:ph idx="4294967295" type="ctrTitle"/>
          </p:nvPr>
        </p:nvSpPr>
        <p:spPr>
          <a:xfrm>
            <a:off x="119199" y="1976225"/>
            <a:ext cx="2463300" cy="904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t/>
            </a:r>
            <a:endParaRPr sz="3900"/>
          </a:p>
          <a:p>
            <a:pPr indent="0" lvl="0" marL="0" marR="0" rtl="0" algn="ctr">
              <a:lnSpc>
                <a:spcPct val="100000"/>
              </a:lnSpc>
              <a:spcBef>
                <a:spcPts val="0"/>
              </a:spcBef>
              <a:spcAft>
                <a:spcPts val="0"/>
              </a:spcAft>
              <a:buClr>
                <a:srgbClr val="000000"/>
              </a:buClr>
              <a:buSzPts val="2300"/>
              <a:buFont typeface="Libre Baskerville"/>
              <a:buNone/>
            </a:pPr>
            <a:r>
              <a:rPr lang="en" sz="3900"/>
              <a:t>SRL</a:t>
            </a:r>
            <a:endParaRPr sz="3900"/>
          </a:p>
        </p:txBody>
      </p:sp>
      <p:cxnSp>
        <p:nvCxnSpPr>
          <p:cNvPr id="392" name="Google Shape;392;p79"/>
          <p:cNvCxnSpPr/>
          <p:nvPr/>
        </p:nvCxnSpPr>
        <p:spPr>
          <a:xfrm>
            <a:off x="1853565" y="2664754"/>
            <a:ext cx="399000" cy="0"/>
          </a:xfrm>
          <a:prstGeom prst="straightConnector1">
            <a:avLst/>
          </a:prstGeom>
          <a:noFill/>
          <a:ln cap="flat" cmpd="sng" w="228600">
            <a:solidFill>
              <a:schemeClr val="dk2"/>
            </a:solidFill>
            <a:prstDash val="solid"/>
            <a:round/>
            <a:headEnd len="med" w="med" type="none"/>
            <a:tailEnd len="med" w="med" type="triangle"/>
          </a:ln>
        </p:spPr>
      </p:cxnSp>
      <p:sp>
        <p:nvSpPr>
          <p:cNvPr id="393" name="Google Shape;393;p79"/>
          <p:cNvSpPr txBox="1"/>
          <p:nvPr/>
        </p:nvSpPr>
        <p:spPr>
          <a:xfrm>
            <a:off x="4306570" y="4723128"/>
            <a:ext cx="4837500" cy="155700"/>
          </a:xfrm>
          <a:prstGeom prst="rect">
            <a:avLst/>
          </a:prstGeom>
          <a:noFill/>
          <a:ln>
            <a:noFill/>
          </a:ln>
        </p:spPr>
        <p:txBody>
          <a:bodyPr anchorCtr="0" anchor="t" bIns="58925" lIns="58925" spcFirstLastPara="1" rIns="58925" wrap="square" tIns="58925">
            <a:noAutofit/>
          </a:bodyPr>
          <a:lstStyle/>
          <a:p>
            <a:pPr indent="0" lvl="0" marL="0" rtl="0" algn="l">
              <a:lnSpc>
                <a:spcPct val="138000"/>
              </a:lnSpc>
              <a:spcBef>
                <a:spcPts val="0"/>
              </a:spcBef>
              <a:spcAft>
                <a:spcPts val="0"/>
              </a:spcAft>
              <a:buNone/>
            </a:pPr>
            <a:r>
              <a:rPr lang="en" sz="900"/>
              <a:t>[Lesort’18, State representation learning for control: An overview. Neural Networks]</a:t>
            </a:r>
            <a:endParaRPr sz="900"/>
          </a:p>
        </p:txBody>
      </p:sp>
      <p:sp>
        <p:nvSpPr>
          <p:cNvPr id="394" name="Google Shape;394;p79"/>
          <p:cNvSpPr txBox="1"/>
          <p:nvPr>
            <p:ph idx="12" type="sldNum"/>
          </p:nvPr>
        </p:nvSpPr>
        <p:spPr>
          <a:xfrm>
            <a:off x="4437983" y="4878958"/>
            <a:ext cx="2589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000000"/>
              </a:buClr>
              <a:buSzPts val="1200"/>
              <a:buFont typeface="Helvetica Neue Ligh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id="518" name="Google Shape;518;p97"/>
          <p:cNvPicPr preferRelativeResize="0"/>
          <p:nvPr/>
        </p:nvPicPr>
        <p:blipFill>
          <a:blip r:embed="rId3">
            <a:alphaModFix/>
          </a:blip>
          <a:stretch>
            <a:fillRect/>
          </a:stretch>
        </p:blipFill>
        <p:spPr>
          <a:xfrm>
            <a:off x="107150" y="3176561"/>
            <a:ext cx="3989347" cy="1793061"/>
          </a:xfrm>
          <a:prstGeom prst="rect">
            <a:avLst/>
          </a:prstGeom>
          <a:noFill/>
          <a:ln>
            <a:noFill/>
          </a:ln>
        </p:spPr>
      </p:pic>
      <p:sp>
        <p:nvSpPr>
          <p:cNvPr id="519" name="Google Shape;519;p97"/>
          <p:cNvSpPr txBox="1"/>
          <p:nvPr>
            <p:ph idx="4294967295" type="ctrTitle"/>
          </p:nvPr>
        </p:nvSpPr>
        <p:spPr>
          <a:xfrm>
            <a:off x="-127002" y="258122"/>
            <a:ext cx="9192900" cy="498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a:t>Future Work: </a:t>
            </a:r>
            <a:r>
              <a:rPr lang="en"/>
              <a:t>Continual RL in Multi-Task, Lifelong, </a:t>
            </a:r>
            <a:endParaRPr/>
          </a:p>
          <a:p>
            <a:pPr indent="0" lvl="0" marL="0" marR="0" rtl="0" algn="ctr">
              <a:lnSpc>
                <a:spcPct val="100000"/>
              </a:lnSpc>
              <a:spcBef>
                <a:spcPts val="0"/>
              </a:spcBef>
              <a:spcAft>
                <a:spcPts val="0"/>
              </a:spcAft>
              <a:buClr>
                <a:srgbClr val="000000"/>
              </a:buClr>
              <a:buSzPts val="2300"/>
              <a:buFont typeface="Libre Baskerville"/>
              <a:buNone/>
            </a:pPr>
            <a:r>
              <a:rPr lang="en"/>
              <a:t>Real Life Settings</a:t>
            </a:r>
            <a:endParaRPr/>
          </a:p>
        </p:txBody>
      </p:sp>
      <p:sp>
        <p:nvSpPr>
          <p:cNvPr id="520" name="Google Shape;520;p97"/>
          <p:cNvSpPr txBox="1"/>
          <p:nvPr/>
        </p:nvSpPr>
        <p:spPr>
          <a:xfrm>
            <a:off x="145055" y="892002"/>
            <a:ext cx="8764200" cy="620100"/>
          </a:xfrm>
          <a:prstGeom prst="rect">
            <a:avLst/>
          </a:prstGeom>
          <a:noFill/>
          <a:ln>
            <a:noFill/>
          </a:ln>
        </p:spPr>
        <p:txBody>
          <a:bodyPr anchorCtr="0" anchor="ctr" bIns="58925" lIns="58925" spcFirstLastPara="1" rIns="58925" wrap="square" tIns="58925">
            <a:noAutofit/>
          </a:bodyPr>
          <a:lstStyle/>
          <a:p>
            <a:pPr indent="0" lvl="0" marL="0" marR="0" rtl="0" algn="l">
              <a:lnSpc>
                <a:spcPct val="100000"/>
              </a:lnSpc>
              <a:spcBef>
                <a:spcPts val="0"/>
              </a:spcBef>
              <a:spcAft>
                <a:spcPts val="0"/>
              </a:spcAft>
              <a:buNone/>
            </a:pPr>
            <a:r>
              <a:t/>
            </a:r>
            <a:endParaRPr sz="2300">
              <a:solidFill>
                <a:schemeClr val="dk1"/>
              </a:solidFill>
              <a:latin typeface="Helvetica Neue Light"/>
              <a:ea typeface="Helvetica Neue Light"/>
              <a:cs typeface="Helvetica Neue Light"/>
              <a:sym typeface="Helvetica Neue Light"/>
            </a:endParaRPr>
          </a:p>
        </p:txBody>
      </p:sp>
      <p:pic>
        <p:nvPicPr>
          <p:cNvPr id="521" name="Google Shape;521;p97"/>
          <p:cNvPicPr preferRelativeResize="0"/>
          <p:nvPr/>
        </p:nvPicPr>
        <p:blipFill>
          <a:blip r:embed="rId4">
            <a:alphaModFix/>
          </a:blip>
          <a:stretch>
            <a:fillRect/>
          </a:stretch>
        </p:blipFill>
        <p:spPr>
          <a:xfrm>
            <a:off x="107156" y="80367"/>
            <a:ext cx="5023" cy="5023"/>
          </a:xfrm>
          <a:prstGeom prst="rect">
            <a:avLst/>
          </a:prstGeom>
          <a:noFill/>
          <a:ln>
            <a:noFill/>
          </a:ln>
        </p:spPr>
      </p:pic>
      <p:pic>
        <p:nvPicPr>
          <p:cNvPr id="522" name="Google Shape;522;p97"/>
          <p:cNvPicPr preferRelativeResize="0"/>
          <p:nvPr/>
        </p:nvPicPr>
        <p:blipFill>
          <a:blip r:embed="rId5">
            <a:alphaModFix/>
          </a:blip>
          <a:stretch>
            <a:fillRect/>
          </a:stretch>
        </p:blipFill>
        <p:spPr>
          <a:xfrm>
            <a:off x="3438439" y="959779"/>
            <a:ext cx="3122311" cy="2304493"/>
          </a:xfrm>
          <a:prstGeom prst="rect">
            <a:avLst/>
          </a:prstGeom>
          <a:noFill/>
          <a:ln>
            <a:noFill/>
          </a:ln>
        </p:spPr>
      </p:pic>
      <p:sp>
        <p:nvSpPr>
          <p:cNvPr id="523" name="Google Shape;523;p97"/>
          <p:cNvSpPr txBox="1"/>
          <p:nvPr/>
        </p:nvSpPr>
        <p:spPr>
          <a:xfrm>
            <a:off x="4858172" y="4901502"/>
            <a:ext cx="4285800" cy="155700"/>
          </a:xfrm>
          <a:prstGeom prst="rect">
            <a:avLst/>
          </a:prstGeom>
          <a:noFill/>
          <a:ln>
            <a:noFill/>
          </a:ln>
        </p:spPr>
        <p:txBody>
          <a:bodyPr anchorCtr="0" anchor="t" bIns="58925" lIns="58925" spcFirstLastPara="1" rIns="58925" wrap="square" tIns="58925">
            <a:noAutofit/>
          </a:bodyPr>
          <a:lstStyle/>
          <a:p>
            <a:pPr indent="0" lvl="0" marL="0" rtl="0" algn="l">
              <a:lnSpc>
                <a:spcPct val="138000"/>
              </a:lnSpc>
              <a:spcBef>
                <a:spcPts val="0"/>
              </a:spcBef>
              <a:spcAft>
                <a:spcPts val="0"/>
              </a:spcAft>
              <a:buNone/>
            </a:pPr>
            <a:r>
              <a:rPr lang="en" sz="600"/>
              <a:t>Continual Reinforcement Learning deployed in Real-life using Policy Distillation and Sim2Real Transfer. [Traoré’19]</a:t>
            </a:r>
            <a:endParaRPr sz="600"/>
          </a:p>
          <a:p>
            <a:pPr indent="0" lvl="0" marL="0" rtl="0" algn="l">
              <a:lnSpc>
                <a:spcPct val="138000"/>
              </a:lnSpc>
              <a:spcBef>
                <a:spcPts val="0"/>
              </a:spcBef>
              <a:spcAft>
                <a:spcPts val="0"/>
              </a:spcAft>
              <a:buNone/>
            </a:pPr>
            <a:r>
              <a:rPr lang="en" sz="600"/>
              <a:t>State representation learning for control: An overview. Neural Networks. [Lesort’18] </a:t>
            </a:r>
            <a:endParaRPr sz="600"/>
          </a:p>
        </p:txBody>
      </p:sp>
      <p:sp>
        <p:nvSpPr>
          <p:cNvPr id="524" name="Google Shape;524;p97"/>
          <p:cNvSpPr txBox="1"/>
          <p:nvPr>
            <p:ph idx="12" type="sldNum"/>
          </p:nvPr>
        </p:nvSpPr>
        <p:spPr>
          <a:xfrm>
            <a:off x="4437983" y="4878958"/>
            <a:ext cx="2589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000000"/>
              </a:buClr>
              <a:buSzPts val="1200"/>
              <a:buFont typeface="Helvetica Neue Light"/>
              <a:buNone/>
            </a:pPr>
            <a:fld id="{00000000-1234-1234-1234-123412341234}" type="slidenum">
              <a:rPr lang="en"/>
              <a:t>‹#›</a:t>
            </a:fld>
            <a:endParaRPr/>
          </a:p>
        </p:txBody>
      </p:sp>
      <p:pic>
        <p:nvPicPr>
          <p:cNvPr id="525" name="Google Shape;525;p97"/>
          <p:cNvPicPr preferRelativeResize="0"/>
          <p:nvPr/>
        </p:nvPicPr>
        <p:blipFill>
          <a:blip r:embed="rId6">
            <a:alphaModFix/>
          </a:blip>
          <a:stretch>
            <a:fillRect/>
          </a:stretch>
        </p:blipFill>
        <p:spPr>
          <a:xfrm>
            <a:off x="7667561" y="603268"/>
            <a:ext cx="1048731" cy="1398308"/>
          </a:xfrm>
          <a:prstGeom prst="rect">
            <a:avLst/>
          </a:prstGeom>
          <a:noFill/>
          <a:ln>
            <a:noFill/>
          </a:ln>
        </p:spPr>
      </p:pic>
      <p:pic>
        <p:nvPicPr>
          <p:cNvPr id="526" name="Google Shape;526;p97"/>
          <p:cNvPicPr preferRelativeResize="0"/>
          <p:nvPr/>
        </p:nvPicPr>
        <p:blipFill>
          <a:blip r:embed="rId7">
            <a:alphaModFix/>
          </a:blip>
          <a:stretch>
            <a:fillRect/>
          </a:stretch>
        </p:blipFill>
        <p:spPr>
          <a:xfrm>
            <a:off x="265817" y="1009718"/>
            <a:ext cx="2033477" cy="2033477"/>
          </a:xfrm>
          <a:prstGeom prst="rect">
            <a:avLst/>
          </a:prstGeom>
          <a:noFill/>
          <a:ln>
            <a:noFill/>
          </a:ln>
        </p:spPr>
      </p:pic>
      <p:sp>
        <p:nvSpPr>
          <p:cNvPr id="527" name="Google Shape;527;p97"/>
          <p:cNvSpPr txBox="1"/>
          <p:nvPr/>
        </p:nvSpPr>
        <p:spPr>
          <a:xfrm>
            <a:off x="5426279" y="3749757"/>
            <a:ext cx="3592200" cy="1219800"/>
          </a:xfrm>
          <a:prstGeom prst="rect">
            <a:avLst/>
          </a:prstGeom>
          <a:noFill/>
          <a:ln>
            <a:noFill/>
          </a:ln>
        </p:spPr>
        <p:txBody>
          <a:bodyPr anchorCtr="0" anchor="t" bIns="58925" lIns="58925" spcFirstLastPara="1" rIns="58925" wrap="square" tIns="58925">
            <a:noAutofit/>
          </a:bodyPr>
          <a:lstStyle/>
          <a:p>
            <a:pPr indent="0" lvl="0" marL="292100" rtl="0" algn="l">
              <a:spcBef>
                <a:spcPts val="0"/>
              </a:spcBef>
              <a:spcAft>
                <a:spcPts val="0"/>
              </a:spcAft>
              <a:buNone/>
            </a:pPr>
            <a:r>
              <a:rPr lang="en" sz="2300">
                <a:solidFill>
                  <a:schemeClr val="dk1"/>
                </a:solidFill>
                <a:latin typeface="Helvetica Neue Light"/>
                <a:ea typeface="Helvetica Neue Light"/>
                <a:cs typeface="Helvetica Neue Light"/>
                <a:sym typeface="Helvetica Neue Light"/>
              </a:rPr>
              <a:t>No test time task label</a:t>
            </a:r>
            <a:endParaRPr sz="2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98"/>
          <p:cNvSpPr txBox="1"/>
          <p:nvPr>
            <p:ph type="title"/>
          </p:nvPr>
        </p:nvSpPr>
        <p:spPr>
          <a:xfrm>
            <a:off x="-160066" y="48146"/>
            <a:ext cx="9464100" cy="313500"/>
          </a:xfrm>
          <a:prstGeom prst="rect">
            <a:avLst/>
          </a:prstGeom>
        </p:spPr>
        <p:txBody>
          <a:bodyPr anchorCtr="0" anchor="t" bIns="93125" lIns="93125" spcFirstLastPara="1" rIns="93125" wrap="square" tIns="93125">
            <a:noAutofit/>
          </a:bodyPr>
          <a:lstStyle/>
          <a:p>
            <a:pPr indent="0" lvl="0" marL="0" rtl="0" algn="ctr">
              <a:spcBef>
                <a:spcPts val="0"/>
              </a:spcBef>
              <a:spcAft>
                <a:spcPts val="0"/>
              </a:spcAft>
              <a:buNone/>
            </a:pPr>
            <a:r>
              <a:rPr lang="en" sz="3100">
                <a:latin typeface="Helvetica Neue Light"/>
                <a:ea typeface="Helvetica Neue Light"/>
                <a:cs typeface="Helvetica Neue Light"/>
                <a:sym typeface="Helvetica Neue Light"/>
              </a:rPr>
              <a:t>Thank you!</a:t>
            </a:r>
            <a:endParaRPr sz="3100">
              <a:latin typeface="Helvetica Neue Light"/>
              <a:ea typeface="Helvetica Neue Light"/>
              <a:cs typeface="Helvetica Neue Light"/>
              <a:sym typeface="Helvetica Neue Light"/>
            </a:endParaRPr>
          </a:p>
        </p:txBody>
      </p:sp>
      <p:sp>
        <p:nvSpPr>
          <p:cNvPr id="533" name="Google Shape;533;p98"/>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98"/>
          <p:cNvSpPr txBox="1"/>
          <p:nvPr/>
        </p:nvSpPr>
        <p:spPr>
          <a:xfrm>
            <a:off x="87258" y="473515"/>
            <a:ext cx="8989200" cy="261600"/>
          </a:xfrm>
          <a:prstGeom prst="rect">
            <a:avLst/>
          </a:prstGeom>
          <a:noFill/>
          <a:ln>
            <a:noFill/>
          </a:ln>
        </p:spPr>
        <p:txBody>
          <a:bodyPr anchorCtr="0" anchor="t" bIns="58925" lIns="58925" spcFirstLastPara="1" rIns="58925" wrap="square" tIns="58925">
            <a:noAutofit/>
          </a:bodyPr>
          <a:lstStyle/>
          <a:p>
            <a:pPr indent="0" lvl="0" marL="0" rtl="0" algn="l">
              <a:lnSpc>
                <a:spcPct val="138000"/>
              </a:lnSpc>
              <a:spcBef>
                <a:spcPts val="0"/>
              </a:spcBef>
              <a:spcAft>
                <a:spcPts val="0"/>
              </a:spcAft>
              <a:buClr>
                <a:schemeClr val="dk1"/>
              </a:buClr>
              <a:buSzPts val="700"/>
              <a:buFont typeface="Arial"/>
              <a:buNone/>
            </a:pPr>
            <a:r>
              <a:rPr b="1" lang="en" sz="1000">
                <a:solidFill>
                  <a:schemeClr val="dk1"/>
                </a:solidFill>
              </a:rPr>
              <a:t>CODE: </a:t>
            </a:r>
            <a:r>
              <a:rPr lang="en" sz="1000" u="sng">
                <a:solidFill>
                  <a:schemeClr val="accent5"/>
                </a:solidFill>
                <a:hlinkClick r:id="rId3"/>
              </a:rPr>
              <a:t>https://github.com/kalifou/robotics-rl-srl/tree/circular_movement_omnibot</a:t>
            </a:r>
            <a:endParaRPr b="1" sz="1000">
              <a:solidFill>
                <a:schemeClr val="dk1"/>
              </a:solidFill>
            </a:endParaRPr>
          </a:p>
          <a:p>
            <a:pPr indent="0" lvl="0" marL="0" rtl="0" algn="l">
              <a:lnSpc>
                <a:spcPct val="138000"/>
              </a:lnSpc>
              <a:spcBef>
                <a:spcPts val="0"/>
              </a:spcBef>
              <a:spcAft>
                <a:spcPts val="0"/>
              </a:spcAft>
              <a:buClr>
                <a:schemeClr val="dk1"/>
              </a:buClr>
              <a:buSzPts val="700"/>
              <a:buFont typeface="Arial"/>
              <a:buNone/>
            </a:pPr>
            <a:r>
              <a:rPr b="1" lang="en" sz="1000">
                <a:solidFill>
                  <a:schemeClr val="dk1"/>
                </a:solidFill>
              </a:rPr>
              <a:t>S-RL Toolbox: </a:t>
            </a:r>
            <a:r>
              <a:rPr lang="en" sz="1000">
                <a:solidFill>
                  <a:schemeClr val="dk1"/>
                </a:solidFill>
              </a:rPr>
              <a:t>RL &amp; SRL for Robotics</a:t>
            </a:r>
            <a:r>
              <a:rPr b="1" lang="en" sz="1000">
                <a:solidFill>
                  <a:schemeClr val="dk1"/>
                </a:solidFill>
              </a:rPr>
              <a:t> </a:t>
            </a:r>
            <a:r>
              <a:rPr b="1" lang="en" sz="1000" u="sng">
                <a:solidFill>
                  <a:schemeClr val="accent5"/>
                </a:solidFill>
                <a:hlinkClick r:id="rId4"/>
              </a:rPr>
              <a:t>https://github.com/araffin/robotics-rl-srl</a:t>
            </a:r>
            <a:endParaRPr b="1" sz="1000">
              <a:solidFill>
                <a:schemeClr val="dk1"/>
              </a:solidFill>
            </a:endParaRPr>
          </a:p>
          <a:p>
            <a:pPr indent="0" lvl="0" marL="0" rtl="0" algn="l">
              <a:spcBef>
                <a:spcPts val="0"/>
              </a:spcBef>
              <a:spcAft>
                <a:spcPts val="0"/>
              </a:spcAft>
              <a:buNone/>
            </a:pPr>
            <a:r>
              <a:t/>
            </a:r>
            <a:endParaRPr b="1" sz="1000"/>
          </a:p>
          <a:p>
            <a:pPr indent="0" lvl="0" marL="0" rtl="0" algn="l">
              <a:spcBef>
                <a:spcPts val="0"/>
              </a:spcBef>
              <a:spcAft>
                <a:spcPts val="0"/>
              </a:spcAft>
              <a:buNone/>
            </a:pPr>
            <a:r>
              <a:rPr lang="en" sz="1200" u="sng">
                <a:solidFill>
                  <a:schemeClr val="accent5"/>
                </a:solidFill>
                <a:latin typeface="Helvetica Neue Light"/>
                <a:ea typeface="Helvetica Neue Light"/>
                <a:cs typeface="Helvetica Neue Light"/>
                <a:sym typeface="Helvetica Neue Light"/>
                <a:hlinkClick r:id="rId5"/>
              </a:rPr>
              <a:t>natalia.diaz@ensta-paristech.fr</a:t>
            </a:r>
            <a:r>
              <a:rPr lang="en" sz="1200">
                <a:solidFill>
                  <a:schemeClr val="dk1"/>
                </a:solidFill>
                <a:latin typeface="Helvetica Neue Light"/>
                <a:ea typeface="Helvetica Neue Light"/>
                <a:cs typeface="Helvetica Neue Light"/>
                <a:sym typeface="Helvetica Neue Light"/>
              </a:rPr>
              <a:t>   </a:t>
            </a:r>
            <a:r>
              <a:rPr lang="en" sz="1200" u="sng">
                <a:solidFill>
                  <a:schemeClr val="accent5"/>
                </a:solidFill>
                <a:latin typeface="Helvetica Neue"/>
                <a:ea typeface="Helvetica Neue"/>
                <a:cs typeface="Helvetica Neue"/>
                <a:sym typeface="Helvetica Neue"/>
                <a:hlinkClick r:id="rId6"/>
              </a:rPr>
              <a:t>https://nataliadiaz.github.io/</a:t>
            </a:r>
            <a:r>
              <a:rPr lang="en" sz="1200">
                <a:solidFill>
                  <a:schemeClr val="accent5"/>
                </a:solidFill>
                <a:latin typeface="Helvetica Neue"/>
                <a:ea typeface="Helvetica Neue"/>
                <a:cs typeface="Helvetica Neue"/>
                <a:sym typeface="Helvetica Neue"/>
              </a:rPr>
              <a:t>  </a:t>
            </a:r>
            <a:endParaRPr sz="1200">
              <a:solidFill>
                <a:schemeClr val="accent5"/>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 sz="1200">
                <a:solidFill>
                  <a:schemeClr val="dk1"/>
                </a:solidFill>
                <a:latin typeface="Helvetica Neue Light"/>
                <a:ea typeface="Helvetica Neue Light"/>
                <a:cs typeface="Helvetica Neue Light"/>
                <a:sym typeface="Helvetica Neue Light"/>
              </a:rPr>
              <a:t>@NataliaDiazRodr</a:t>
            </a:r>
            <a:endParaRPr sz="1200">
              <a:solidFill>
                <a:schemeClr val="dk1"/>
              </a:solidFill>
              <a:latin typeface="Helvetica Neue Light"/>
              <a:ea typeface="Helvetica Neue Light"/>
              <a:cs typeface="Helvetica Neue Light"/>
              <a:sym typeface="Helvetica Neue Light"/>
            </a:endParaRPr>
          </a:p>
          <a:p>
            <a:pPr indent="0" lvl="0" marL="0" rtl="0" algn="l">
              <a:lnSpc>
                <a:spcPct val="138000"/>
              </a:lnSpc>
              <a:spcBef>
                <a:spcPts val="0"/>
              </a:spcBef>
              <a:spcAft>
                <a:spcPts val="0"/>
              </a:spcAft>
              <a:buNone/>
            </a:pPr>
            <a:r>
              <a:t/>
            </a:r>
            <a:endParaRPr b="1" sz="1000"/>
          </a:p>
        </p:txBody>
      </p:sp>
      <p:pic>
        <p:nvPicPr>
          <p:cNvPr id="535" name="Google Shape;535;p98"/>
          <p:cNvPicPr preferRelativeResize="0"/>
          <p:nvPr/>
        </p:nvPicPr>
        <p:blipFill rotWithShape="1">
          <a:blip r:embed="rId7">
            <a:alphaModFix/>
          </a:blip>
          <a:srcRect b="79938" l="0" r="1854" t="0"/>
          <a:stretch/>
        </p:blipFill>
        <p:spPr>
          <a:xfrm>
            <a:off x="4943000" y="735125"/>
            <a:ext cx="4133450" cy="166250"/>
          </a:xfrm>
          <a:prstGeom prst="rect">
            <a:avLst/>
          </a:prstGeom>
          <a:noFill/>
          <a:ln>
            <a:noFill/>
          </a:ln>
        </p:spPr>
      </p:pic>
      <p:pic>
        <p:nvPicPr>
          <p:cNvPr id="536" name="Google Shape;536;p98"/>
          <p:cNvPicPr preferRelativeResize="0"/>
          <p:nvPr/>
        </p:nvPicPr>
        <p:blipFill>
          <a:blip r:embed="rId8">
            <a:alphaModFix/>
          </a:blip>
          <a:stretch>
            <a:fillRect/>
          </a:stretch>
        </p:blipFill>
        <p:spPr>
          <a:xfrm>
            <a:off x="5064871" y="901375"/>
            <a:ext cx="782750" cy="770275"/>
          </a:xfrm>
          <a:prstGeom prst="rect">
            <a:avLst/>
          </a:prstGeom>
          <a:noFill/>
          <a:ln>
            <a:noFill/>
          </a:ln>
        </p:spPr>
      </p:pic>
      <p:pic>
        <p:nvPicPr>
          <p:cNvPr id="537" name="Google Shape;537;p98"/>
          <p:cNvPicPr preferRelativeResize="0"/>
          <p:nvPr/>
        </p:nvPicPr>
        <p:blipFill>
          <a:blip r:embed="rId9">
            <a:alphaModFix/>
          </a:blip>
          <a:stretch>
            <a:fillRect/>
          </a:stretch>
        </p:blipFill>
        <p:spPr>
          <a:xfrm>
            <a:off x="5976454" y="901375"/>
            <a:ext cx="782750" cy="770248"/>
          </a:xfrm>
          <a:prstGeom prst="rect">
            <a:avLst/>
          </a:prstGeom>
          <a:noFill/>
          <a:ln>
            <a:noFill/>
          </a:ln>
        </p:spPr>
      </p:pic>
      <p:pic>
        <p:nvPicPr>
          <p:cNvPr id="538" name="Google Shape;538;p98"/>
          <p:cNvPicPr preferRelativeResize="0"/>
          <p:nvPr/>
        </p:nvPicPr>
        <p:blipFill>
          <a:blip r:embed="rId10">
            <a:alphaModFix/>
          </a:blip>
          <a:stretch>
            <a:fillRect/>
          </a:stretch>
        </p:blipFill>
        <p:spPr>
          <a:xfrm>
            <a:off x="6870951" y="901375"/>
            <a:ext cx="782750" cy="770281"/>
          </a:xfrm>
          <a:prstGeom prst="rect">
            <a:avLst/>
          </a:prstGeom>
          <a:noFill/>
          <a:ln>
            <a:noFill/>
          </a:ln>
        </p:spPr>
      </p:pic>
      <p:pic>
        <p:nvPicPr>
          <p:cNvPr id="539" name="Google Shape;539;p98"/>
          <p:cNvPicPr preferRelativeResize="0"/>
          <p:nvPr/>
        </p:nvPicPr>
        <p:blipFill>
          <a:blip r:embed="rId11">
            <a:alphaModFix/>
          </a:blip>
          <a:stretch>
            <a:fillRect/>
          </a:stretch>
        </p:blipFill>
        <p:spPr>
          <a:xfrm>
            <a:off x="7843372" y="901374"/>
            <a:ext cx="782750" cy="770281"/>
          </a:xfrm>
          <a:prstGeom prst="rect">
            <a:avLst/>
          </a:prstGeom>
          <a:noFill/>
          <a:ln>
            <a:noFill/>
          </a:ln>
        </p:spPr>
      </p:pic>
      <p:pic>
        <p:nvPicPr>
          <p:cNvPr id="540" name="Google Shape;540;p98"/>
          <p:cNvPicPr preferRelativeResize="0"/>
          <p:nvPr/>
        </p:nvPicPr>
        <p:blipFill>
          <a:blip r:embed="rId12">
            <a:alphaModFix/>
          </a:blip>
          <a:stretch>
            <a:fillRect/>
          </a:stretch>
        </p:blipFill>
        <p:spPr>
          <a:xfrm>
            <a:off x="534928" y="1777128"/>
            <a:ext cx="4881071" cy="3279700"/>
          </a:xfrm>
          <a:prstGeom prst="rect">
            <a:avLst/>
          </a:prstGeom>
          <a:noFill/>
          <a:ln>
            <a:noFill/>
          </a:ln>
        </p:spPr>
      </p:pic>
      <p:pic>
        <p:nvPicPr>
          <p:cNvPr id="541" name="Google Shape;541;p98"/>
          <p:cNvPicPr preferRelativeResize="0"/>
          <p:nvPr/>
        </p:nvPicPr>
        <p:blipFill rotWithShape="1">
          <a:blip r:embed="rId13">
            <a:alphaModFix/>
          </a:blip>
          <a:srcRect b="89830" l="0" r="24834" t="0"/>
          <a:stretch/>
        </p:blipFill>
        <p:spPr>
          <a:xfrm>
            <a:off x="5457450" y="3294925"/>
            <a:ext cx="3686550" cy="453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80"/>
          <p:cNvSpPr txBox="1"/>
          <p:nvPr>
            <p:ph idx="4294967295" type="ctrTitle"/>
          </p:nvPr>
        </p:nvSpPr>
        <p:spPr>
          <a:xfrm>
            <a:off x="1501137" y="419106"/>
            <a:ext cx="67374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a:t>State Representation Learning (SRL) in RL context</a:t>
            </a:r>
            <a:r>
              <a:rPr i="0" lang="en" sz="3200" u="none" cap="none" strike="noStrike">
                <a:solidFill>
                  <a:srgbClr val="000000"/>
                </a:solidFill>
                <a:latin typeface="Helvetica Neue"/>
                <a:ea typeface="Helvetica Neue"/>
                <a:cs typeface="Helvetica Neue"/>
                <a:sym typeface="Helvetica Neue"/>
              </a:rPr>
              <a:t> </a:t>
            </a:r>
            <a:endParaRPr sz="3200"/>
          </a:p>
        </p:txBody>
      </p:sp>
      <p:pic>
        <p:nvPicPr>
          <p:cNvPr id="400" name="Google Shape;400;p80"/>
          <p:cNvPicPr preferRelativeResize="0"/>
          <p:nvPr/>
        </p:nvPicPr>
        <p:blipFill rotWithShape="1">
          <a:blip r:embed="rId3">
            <a:alphaModFix/>
          </a:blip>
          <a:srcRect b="0" l="-2649" r="48016" t="0"/>
          <a:stretch/>
        </p:blipFill>
        <p:spPr>
          <a:xfrm>
            <a:off x="-3012293" y="2177508"/>
            <a:ext cx="2858765" cy="703213"/>
          </a:xfrm>
          <a:prstGeom prst="rect">
            <a:avLst/>
          </a:prstGeom>
          <a:noFill/>
          <a:ln>
            <a:noFill/>
          </a:ln>
        </p:spPr>
      </p:pic>
      <p:sp>
        <p:nvSpPr>
          <p:cNvPr id="401" name="Google Shape;401;p80"/>
          <p:cNvSpPr txBox="1"/>
          <p:nvPr/>
        </p:nvSpPr>
        <p:spPr>
          <a:xfrm>
            <a:off x="4306570" y="4723128"/>
            <a:ext cx="4837500" cy="155700"/>
          </a:xfrm>
          <a:prstGeom prst="rect">
            <a:avLst/>
          </a:prstGeom>
          <a:noFill/>
          <a:ln>
            <a:noFill/>
          </a:ln>
        </p:spPr>
        <p:txBody>
          <a:bodyPr anchorCtr="0" anchor="t" bIns="58925" lIns="58925" spcFirstLastPara="1" rIns="58925" wrap="square" tIns="58925">
            <a:noAutofit/>
          </a:bodyPr>
          <a:lstStyle/>
          <a:p>
            <a:pPr indent="0" lvl="0" marL="0" rtl="0" algn="l">
              <a:lnSpc>
                <a:spcPct val="138000"/>
              </a:lnSpc>
              <a:spcBef>
                <a:spcPts val="0"/>
              </a:spcBef>
              <a:spcAft>
                <a:spcPts val="0"/>
              </a:spcAft>
              <a:buNone/>
            </a:pPr>
            <a:r>
              <a:rPr lang="en" sz="900"/>
              <a:t>[Lesort’18, State representation learning for control: An overview. Neural Networks]</a:t>
            </a:r>
            <a:endParaRPr sz="900"/>
          </a:p>
        </p:txBody>
      </p:sp>
      <p:sp>
        <p:nvSpPr>
          <p:cNvPr id="402" name="Google Shape;402;p80"/>
          <p:cNvSpPr txBox="1"/>
          <p:nvPr>
            <p:ph idx="12" type="sldNum"/>
          </p:nvPr>
        </p:nvSpPr>
        <p:spPr>
          <a:xfrm>
            <a:off x="4437983" y="4878958"/>
            <a:ext cx="258900" cy="201000"/>
          </a:xfrm>
          <a:prstGeom prst="rect">
            <a:avLst/>
          </a:prstGeom>
        </p:spPr>
        <p:txBody>
          <a:bodyPr anchorCtr="0" anchor="t" bIns="32750" lIns="32750" spcFirstLastPara="1" rIns="32750" wrap="square" tIns="32750">
            <a:noAutofit/>
          </a:bodyPr>
          <a:lstStyle/>
          <a:p>
            <a:pPr indent="0" lvl="0" marL="0" rtl="0" algn="ctr">
              <a:spcBef>
                <a:spcPts val="0"/>
              </a:spcBef>
              <a:spcAft>
                <a:spcPts val="0"/>
              </a:spcAft>
              <a:buClr>
                <a:srgbClr val="000000"/>
              </a:buClr>
              <a:buSzPts val="1200"/>
              <a:buFont typeface="Helvetica Neue Light"/>
              <a:buNone/>
            </a:pPr>
            <a:fld id="{00000000-1234-1234-1234-123412341234}" type="slidenum">
              <a:rPr lang="en"/>
              <a:t>‹#›</a:t>
            </a:fld>
            <a:endParaRPr/>
          </a:p>
        </p:txBody>
      </p:sp>
      <p:pic>
        <p:nvPicPr>
          <p:cNvPr id="403" name="Google Shape;403;p80"/>
          <p:cNvPicPr preferRelativeResize="0"/>
          <p:nvPr/>
        </p:nvPicPr>
        <p:blipFill>
          <a:blip r:embed="rId4">
            <a:alphaModFix/>
          </a:blip>
          <a:stretch>
            <a:fillRect/>
          </a:stretch>
        </p:blipFill>
        <p:spPr>
          <a:xfrm>
            <a:off x="1883150" y="1444225"/>
            <a:ext cx="6000776" cy="3149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81"/>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81"/>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latin typeface="Helvetica Neue"/>
                <a:ea typeface="Helvetica Neue"/>
                <a:cs typeface="Helvetica Neue"/>
                <a:sym typeface="Helvetica Neue"/>
              </a:rPr>
              <a:t>Goal based robotic tasks</a:t>
            </a:r>
            <a:endParaRPr sz="3100">
              <a:latin typeface="Helvetica Neue"/>
              <a:ea typeface="Helvetica Neue"/>
              <a:cs typeface="Helvetica Neue"/>
              <a:sym typeface="Helvetica Neue"/>
            </a:endParaRPr>
          </a:p>
        </p:txBody>
      </p:sp>
      <p:pic>
        <p:nvPicPr>
          <p:cNvPr id="410" name="Google Shape;410;p81"/>
          <p:cNvPicPr preferRelativeResize="0"/>
          <p:nvPr/>
        </p:nvPicPr>
        <p:blipFill>
          <a:blip r:embed="rId3">
            <a:alphaModFix/>
          </a:blip>
          <a:stretch>
            <a:fillRect/>
          </a:stretch>
        </p:blipFill>
        <p:spPr>
          <a:xfrm>
            <a:off x="152400" y="865622"/>
            <a:ext cx="8839199" cy="2355501"/>
          </a:xfrm>
          <a:prstGeom prst="rect">
            <a:avLst/>
          </a:prstGeom>
          <a:noFill/>
          <a:ln>
            <a:noFill/>
          </a:ln>
        </p:spPr>
      </p:pic>
      <p:pic>
        <p:nvPicPr>
          <p:cNvPr id="411" name="Google Shape;411;p81"/>
          <p:cNvPicPr preferRelativeResize="0"/>
          <p:nvPr/>
        </p:nvPicPr>
        <p:blipFill>
          <a:blip r:embed="rId4">
            <a:alphaModFix/>
          </a:blip>
          <a:stretch>
            <a:fillRect/>
          </a:stretch>
        </p:blipFill>
        <p:spPr>
          <a:xfrm>
            <a:off x="-54250" y="3373526"/>
            <a:ext cx="9144000" cy="7421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82"/>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82"/>
          <p:cNvPicPr preferRelativeResize="0"/>
          <p:nvPr/>
        </p:nvPicPr>
        <p:blipFill>
          <a:blip r:embed="rId3">
            <a:alphaModFix/>
          </a:blip>
          <a:stretch>
            <a:fillRect/>
          </a:stretch>
        </p:blipFill>
        <p:spPr>
          <a:xfrm>
            <a:off x="1005824" y="965922"/>
            <a:ext cx="6697266" cy="3697303"/>
          </a:xfrm>
          <a:prstGeom prst="rect">
            <a:avLst/>
          </a:prstGeom>
          <a:noFill/>
          <a:ln>
            <a:noFill/>
          </a:ln>
        </p:spPr>
      </p:pic>
      <p:sp>
        <p:nvSpPr>
          <p:cNvPr id="418" name="Google Shape;418;p82"/>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latin typeface="Helvetica Neue"/>
                <a:ea typeface="Helvetica Neue"/>
                <a:cs typeface="Helvetica Neue"/>
                <a:sym typeface="Helvetica Neue"/>
              </a:rPr>
              <a:t>S-RL Toolbox</a:t>
            </a:r>
            <a:endParaRPr sz="31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83"/>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24" name="Google Shape;424;p83"/>
          <p:cNvPicPr preferRelativeResize="0"/>
          <p:nvPr/>
        </p:nvPicPr>
        <p:blipFill>
          <a:blip r:embed="rId3">
            <a:alphaModFix/>
          </a:blip>
          <a:stretch>
            <a:fillRect/>
          </a:stretch>
        </p:blipFill>
        <p:spPr>
          <a:xfrm>
            <a:off x="1223369" y="903973"/>
            <a:ext cx="6697267" cy="3658995"/>
          </a:xfrm>
          <a:prstGeom prst="rect">
            <a:avLst/>
          </a:prstGeom>
          <a:noFill/>
          <a:ln>
            <a:noFill/>
          </a:ln>
        </p:spPr>
      </p:pic>
      <p:sp>
        <p:nvSpPr>
          <p:cNvPr id="425" name="Google Shape;425;p83"/>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t>S-RL Toolbox</a:t>
            </a:r>
            <a:endParaRPr sz="3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84"/>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84"/>
          <p:cNvPicPr preferRelativeResize="0"/>
          <p:nvPr/>
        </p:nvPicPr>
        <p:blipFill>
          <a:blip r:embed="rId3">
            <a:alphaModFix/>
          </a:blip>
          <a:stretch>
            <a:fillRect/>
          </a:stretch>
        </p:blipFill>
        <p:spPr>
          <a:xfrm>
            <a:off x="945356" y="861519"/>
            <a:ext cx="6697267" cy="3675102"/>
          </a:xfrm>
          <a:prstGeom prst="rect">
            <a:avLst/>
          </a:prstGeom>
          <a:noFill/>
          <a:ln>
            <a:noFill/>
          </a:ln>
        </p:spPr>
      </p:pic>
      <p:sp>
        <p:nvSpPr>
          <p:cNvPr id="432" name="Google Shape;432;p84"/>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t>S-RL Toolbox</a:t>
            </a:r>
            <a:endParaRPr sz="3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85"/>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38" name="Google Shape;438;p85"/>
          <p:cNvPicPr preferRelativeResize="0"/>
          <p:nvPr/>
        </p:nvPicPr>
        <p:blipFill>
          <a:blip r:embed="rId3">
            <a:alphaModFix/>
          </a:blip>
          <a:stretch>
            <a:fillRect/>
          </a:stretch>
        </p:blipFill>
        <p:spPr>
          <a:xfrm>
            <a:off x="1302888" y="861152"/>
            <a:ext cx="6697266" cy="3669222"/>
          </a:xfrm>
          <a:prstGeom prst="rect">
            <a:avLst/>
          </a:prstGeom>
          <a:noFill/>
          <a:ln>
            <a:noFill/>
          </a:ln>
        </p:spPr>
      </p:pic>
      <p:sp>
        <p:nvSpPr>
          <p:cNvPr id="439" name="Google Shape;439;p85"/>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latin typeface="Helvetica Neue"/>
                <a:ea typeface="Helvetica Neue"/>
                <a:cs typeface="Helvetica Neue"/>
                <a:sym typeface="Helvetica Neue"/>
              </a:rPr>
              <a:t>S-RL Toolbox</a:t>
            </a:r>
            <a:endParaRPr sz="3100">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86"/>
          <p:cNvSpPr txBox="1"/>
          <p:nvPr>
            <p:ph idx="12" type="sldNum"/>
          </p:nvPr>
        </p:nvSpPr>
        <p:spPr>
          <a:xfrm>
            <a:off x="8472458" y="4663217"/>
            <a:ext cx="548700" cy="393600"/>
          </a:xfrm>
          <a:prstGeom prst="rect">
            <a:avLst/>
          </a:prstGeom>
        </p:spPr>
        <p:txBody>
          <a:bodyPr anchorCtr="0" anchor="ctr" bIns="93125" lIns="93125" spcFirstLastPara="1" rIns="93125" wrap="square" tIns="93125">
            <a:noAutofit/>
          </a:bodyPr>
          <a:lstStyle/>
          <a:p>
            <a:pPr indent="0" lvl="0" marL="0" rtl="0" algn="r">
              <a:spcBef>
                <a:spcPts val="0"/>
              </a:spcBef>
              <a:spcAft>
                <a:spcPts val="0"/>
              </a:spcAft>
              <a:buNone/>
            </a:pPr>
            <a:fld id="{00000000-1234-1234-1234-123412341234}" type="slidenum">
              <a:rPr lang="en"/>
              <a:t>‹#›</a:t>
            </a:fld>
            <a:endParaRPr/>
          </a:p>
        </p:txBody>
      </p:sp>
      <p:pic>
        <p:nvPicPr>
          <p:cNvPr id="445" name="Google Shape;445;p86"/>
          <p:cNvPicPr preferRelativeResize="0"/>
          <p:nvPr/>
        </p:nvPicPr>
        <p:blipFill>
          <a:blip r:embed="rId3">
            <a:alphaModFix/>
          </a:blip>
          <a:stretch>
            <a:fillRect/>
          </a:stretch>
        </p:blipFill>
        <p:spPr>
          <a:xfrm>
            <a:off x="1302888" y="807837"/>
            <a:ext cx="6697268" cy="3680228"/>
          </a:xfrm>
          <a:prstGeom prst="rect">
            <a:avLst/>
          </a:prstGeom>
          <a:noFill/>
          <a:ln>
            <a:noFill/>
          </a:ln>
        </p:spPr>
      </p:pic>
      <p:sp>
        <p:nvSpPr>
          <p:cNvPr id="446" name="Google Shape;446;p86"/>
          <p:cNvSpPr txBox="1"/>
          <p:nvPr>
            <p:ph idx="4294967295" type="ctrTitle"/>
          </p:nvPr>
        </p:nvSpPr>
        <p:spPr>
          <a:xfrm>
            <a:off x="1680521" y="258122"/>
            <a:ext cx="5807700" cy="45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300"/>
              <a:buFont typeface="Libre Baskerville"/>
              <a:buNone/>
            </a:pPr>
            <a:r>
              <a:rPr lang="en" sz="3100"/>
              <a:t>S-RL Toolbox</a:t>
            </a:r>
            <a:endParaRPr sz="3100"/>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